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0" r:id="rId1"/>
    <p:sldMasterId id="2147483942" r:id="rId2"/>
    <p:sldMasterId id="2147483954" r:id="rId3"/>
    <p:sldMasterId id="2147483966" r:id="rId4"/>
    <p:sldMasterId id="2147483978" r:id="rId5"/>
    <p:sldMasterId id="2147483991" r:id="rId6"/>
    <p:sldMasterId id="2147484015" r:id="rId7"/>
    <p:sldMasterId id="2147484027" r:id="rId8"/>
    <p:sldMasterId id="2147484039" r:id="rId9"/>
    <p:sldMasterId id="2147484051" r:id="rId10"/>
    <p:sldMasterId id="2147484063" r:id="rId11"/>
    <p:sldMasterId id="2147484077" r:id="rId12"/>
    <p:sldMasterId id="2147484089" r:id="rId13"/>
  </p:sldMasterIdLst>
  <p:notesMasterIdLst>
    <p:notesMasterId r:id="rId157"/>
  </p:notesMasterIdLst>
  <p:sldIdLst>
    <p:sldId id="256" r:id="rId14"/>
    <p:sldId id="690" r:id="rId15"/>
    <p:sldId id="691" r:id="rId16"/>
    <p:sldId id="692" r:id="rId17"/>
    <p:sldId id="361" r:id="rId18"/>
    <p:sldId id="372" r:id="rId19"/>
    <p:sldId id="478" r:id="rId20"/>
    <p:sldId id="381" r:id="rId21"/>
    <p:sldId id="386" r:id="rId22"/>
    <p:sldId id="477" r:id="rId23"/>
    <p:sldId id="389" r:id="rId24"/>
    <p:sldId id="393" r:id="rId25"/>
    <p:sldId id="479" r:id="rId26"/>
    <p:sldId id="480" r:id="rId27"/>
    <p:sldId id="481" r:id="rId28"/>
    <p:sldId id="413" r:id="rId29"/>
    <p:sldId id="482" r:id="rId30"/>
    <p:sldId id="483" r:id="rId31"/>
    <p:sldId id="417" r:id="rId32"/>
    <p:sldId id="485" r:id="rId33"/>
    <p:sldId id="487" r:id="rId34"/>
    <p:sldId id="488" r:id="rId35"/>
    <p:sldId id="489" r:id="rId36"/>
    <p:sldId id="490" r:id="rId37"/>
    <p:sldId id="405" r:id="rId38"/>
    <p:sldId id="492" r:id="rId39"/>
    <p:sldId id="494" r:id="rId40"/>
    <p:sldId id="493" r:id="rId41"/>
    <p:sldId id="560" r:id="rId42"/>
    <p:sldId id="316" r:id="rId43"/>
    <p:sldId id="317" r:id="rId44"/>
    <p:sldId id="448" r:id="rId45"/>
    <p:sldId id="500" r:id="rId46"/>
    <p:sldId id="501" r:id="rId47"/>
    <p:sldId id="319" r:id="rId48"/>
    <p:sldId id="502" r:id="rId49"/>
    <p:sldId id="503" r:id="rId50"/>
    <p:sldId id="318" r:id="rId51"/>
    <p:sldId id="445" r:id="rId52"/>
    <p:sldId id="504" r:id="rId53"/>
    <p:sldId id="506" r:id="rId54"/>
    <p:sldId id="505" r:id="rId55"/>
    <p:sldId id="507" r:id="rId56"/>
    <p:sldId id="508" r:id="rId57"/>
    <p:sldId id="320" r:id="rId58"/>
    <p:sldId id="321" r:id="rId59"/>
    <p:sldId id="322" r:id="rId60"/>
    <p:sldId id="542" r:id="rId61"/>
    <p:sldId id="522" r:id="rId62"/>
    <p:sldId id="524" r:id="rId63"/>
    <p:sldId id="523" r:id="rId64"/>
    <p:sldId id="525" r:id="rId65"/>
    <p:sldId id="526" r:id="rId66"/>
    <p:sldId id="527" r:id="rId67"/>
    <p:sldId id="529" r:id="rId68"/>
    <p:sldId id="530" r:id="rId69"/>
    <p:sldId id="531" r:id="rId70"/>
    <p:sldId id="532" r:id="rId71"/>
    <p:sldId id="533" r:id="rId72"/>
    <p:sldId id="534" r:id="rId73"/>
    <p:sldId id="535" r:id="rId74"/>
    <p:sldId id="602" r:id="rId75"/>
    <p:sldId id="536" r:id="rId76"/>
    <p:sldId id="537" r:id="rId77"/>
    <p:sldId id="538" r:id="rId78"/>
    <p:sldId id="539" r:id="rId79"/>
    <p:sldId id="693" r:id="rId80"/>
    <p:sldId id="548" r:id="rId81"/>
    <p:sldId id="547" r:id="rId82"/>
    <p:sldId id="549" r:id="rId83"/>
    <p:sldId id="550" r:id="rId84"/>
    <p:sldId id="552" r:id="rId85"/>
    <p:sldId id="551" r:id="rId86"/>
    <p:sldId id="553" r:id="rId87"/>
    <p:sldId id="543" r:id="rId88"/>
    <p:sldId id="521" r:id="rId89"/>
    <p:sldId id="323" r:id="rId90"/>
    <p:sldId id="324" r:id="rId91"/>
    <p:sldId id="325" r:id="rId92"/>
    <p:sldId id="326" r:id="rId93"/>
    <p:sldId id="540" r:id="rId94"/>
    <p:sldId id="541" r:id="rId95"/>
    <p:sldId id="546" r:id="rId96"/>
    <p:sldId id="470" r:id="rId97"/>
    <p:sldId id="544" r:id="rId98"/>
    <p:sldId id="545" r:id="rId99"/>
    <p:sldId id="327" r:id="rId100"/>
    <p:sldId id="559" r:id="rId101"/>
    <p:sldId id="446" r:id="rId102"/>
    <p:sldId id="328" r:id="rId103"/>
    <p:sldId id="447" r:id="rId104"/>
    <p:sldId id="329" r:id="rId105"/>
    <p:sldId id="334" r:id="rId106"/>
    <p:sldId id="451" r:id="rId107"/>
    <p:sldId id="554" r:id="rId108"/>
    <p:sldId id="555" r:id="rId109"/>
    <p:sldId id="556" r:id="rId110"/>
    <p:sldId id="557" r:id="rId111"/>
    <p:sldId id="558" r:id="rId112"/>
    <p:sldId id="564" r:id="rId113"/>
    <p:sldId id="561" r:id="rId114"/>
    <p:sldId id="562" r:id="rId115"/>
    <p:sldId id="563" r:id="rId116"/>
    <p:sldId id="565" r:id="rId117"/>
    <p:sldId id="566" r:id="rId118"/>
    <p:sldId id="567" r:id="rId119"/>
    <p:sldId id="568" r:id="rId120"/>
    <p:sldId id="569" r:id="rId121"/>
    <p:sldId id="570" r:id="rId122"/>
    <p:sldId id="571" r:id="rId123"/>
    <p:sldId id="572" r:id="rId124"/>
    <p:sldId id="573" r:id="rId125"/>
    <p:sldId id="574" r:id="rId126"/>
    <p:sldId id="575" r:id="rId127"/>
    <p:sldId id="576" r:id="rId128"/>
    <p:sldId id="577" r:id="rId129"/>
    <p:sldId id="578" r:id="rId130"/>
    <p:sldId id="579" r:id="rId131"/>
    <p:sldId id="580" r:id="rId132"/>
    <p:sldId id="581" r:id="rId133"/>
    <p:sldId id="582" r:id="rId134"/>
    <p:sldId id="583" r:id="rId135"/>
    <p:sldId id="585" r:id="rId136"/>
    <p:sldId id="584" r:id="rId137"/>
    <p:sldId id="586" r:id="rId138"/>
    <p:sldId id="587" r:id="rId139"/>
    <p:sldId id="588" r:id="rId140"/>
    <p:sldId id="589" r:id="rId141"/>
    <p:sldId id="590" r:id="rId142"/>
    <p:sldId id="591" r:id="rId143"/>
    <p:sldId id="592" r:id="rId144"/>
    <p:sldId id="593" r:id="rId145"/>
    <p:sldId id="594" r:id="rId146"/>
    <p:sldId id="595" r:id="rId147"/>
    <p:sldId id="596" r:id="rId148"/>
    <p:sldId id="597" r:id="rId149"/>
    <p:sldId id="598" r:id="rId150"/>
    <p:sldId id="599" r:id="rId151"/>
    <p:sldId id="600" r:id="rId152"/>
    <p:sldId id="601" r:id="rId153"/>
    <p:sldId id="335" r:id="rId154"/>
    <p:sldId id="452" r:id="rId155"/>
    <p:sldId id="476" r:id="rId1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A481E4A-A220-7B40-B96C-249233BABF8B}">
          <p14:sldIdLst>
            <p14:sldId id="256"/>
            <p14:sldId id="690"/>
            <p14:sldId id="691"/>
            <p14:sldId id="692"/>
            <p14:sldId id="361"/>
            <p14:sldId id="372"/>
            <p14:sldId id="478"/>
            <p14:sldId id="381"/>
            <p14:sldId id="386"/>
            <p14:sldId id="477"/>
            <p14:sldId id="389"/>
            <p14:sldId id="393"/>
            <p14:sldId id="479"/>
            <p14:sldId id="480"/>
            <p14:sldId id="481"/>
            <p14:sldId id="413"/>
            <p14:sldId id="482"/>
            <p14:sldId id="483"/>
            <p14:sldId id="417"/>
            <p14:sldId id="485"/>
            <p14:sldId id="487"/>
            <p14:sldId id="488"/>
            <p14:sldId id="489"/>
            <p14:sldId id="490"/>
            <p14:sldId id="405"/>
            <p14:sldId id="492"/>
            <p14:sldId id="494"/>
            <p14:sldId id="493"/>
          </p14:sldIdLst>
        </p14:section>
        <p14:section name="buildModel" id="{3AEDBC93-6181-924B-8CF9-95990CBC20F7}">
          <p14:sldIdLst>
            <p14:sldId id="560"/>
            <p14:sldId id="316"/>
            <p14:sldId id="317"/>
            <p14:sldId id="448"/>
            <p14:sldId id="500"/>
            <p14:sldId id="501"/>
            <p14:sldId id="319"/>
            <p14:sldId id="502"/>
            <p14:sldId id="503"/>
            <p14:sldId id="318"/>
            <p14:sldId id="445"/>
            <p14:sldId id="504"/>
            <p14:sldId id="506"/>
            <p14:sldId id="505"/>
            <p14:sldId id="507"/>
            <p14:sldId id="508"/>
            <p14:sldId id="320"/>
            <p14:sldId id="321"/>
            <p14:sldId id="322"/>
          </p14:sldIdLst>
        </p14:section>
        <p14:section name="interpretModel" id="{CBB6B72E-AA3E-0E4F-AB16-6BF6A07B95A4}">
          <p14:sldIdLst>
            <p14:sldId id="542"/>
            <p14:sldId id="522"/>
            <p14:sldId id="524"/>
            <p14:sldId id="523"/>
            <p14:sldId id="525"/>
            <p14:sldId id="526"/>
            <p14:sldId id="527"/>
            <p14:sldId id="529"/>
            <p14:sldId id="530"/>
            <p14:sldId id="531"/>
            <p14:sldId id="532"/>
            <p14:sldId id="533"/>
            <p14:sldId id="534"/>
            <p14:sldId id="535"/>
            <p14:sldId id="602"/>
            <p14:sldId id="536"/>
            <p14:sldId id="537"/>
            <p14:sldId id="538"/>
            <p14:sldId id="539"/>
            <p14:sldId id="693"/>
            <p14:sldId id="548"/>
            <p14:sldId id="547"/>
            <p14:sldId id="549"/>
            <p14:sldId id="550"/>
            <p14:sldId id="552"/>
            <p14:sldId id="551"/>
            <p14:sldId id="553"/>
          </p14:sldIdLst>
        </p14:section>
        <p14:section name="evaluateModel" id="{881D3619-9486-374A-ADF5-2425EFD209D8}">
          <p14:sldIdLst>
            <p14:sldId id="543"/>
            <p14:sldId id="521"/>
            <p14:sldId id="323"/>
            <p14:sldId id="324"/>
            <p14:sldId id="325"/>
            <p14:sldId id="326"/>
            <p14:sldId id="540"/>
            <p14:sldId id="541"/>
            <p14:sldId id="546"/>
            <p14:sldId id="470"/>
            <p14:sldId id="544"/>
            <p14:sldId id="545"/>
            <p14:sldId id="327"/>
            <p14:sldId id="559"/>
            <p14:sldId id="446"/>
            <p14:sldId id="328"/>
            <p14:sldId id="447"/>
            <p14:sldId id="329"/>
            <p14:sldId id="334"/>
            <p14:sldId id="451"/>
            <p14:sldId id="554"/>
            <p14:sldId id="555"/>
            <p14:sldId id="556"/>
            <p14:sldId id="557"/>
            <p14:sldId id="558"/>
          </p14:sldIdLst>
        </p14:section>
        <p14:section name="otherConsideration" id="{A791B84F-367D-7A4E-A7D4-0BE704F8C523}">
          <p14:sldIdLst>
            <p14:sldId id="564"/>
            <p14:sldId id="561"/>
            <p14:sldId id="562"/>
            <p14:sldId id="563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5"/>
            <p14:sldId id="584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</p14:sldIdLst>
        </p14:section>
        <p14:section name="KNNregression" id="{A481D88D-14D1-B54B-B573-CBD216470F76}">
          <p14:sldIdLst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335"/>
            <p14:sldId id="452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86401"/>
  </p:normalViewPr>
  <p:slideViewPr>
    <p:cSldViewPr snapToGrid="0" snapToObjects="1">
      <p:cViewPr varScale="1">
        <p:scale>
          <a:sx n="102" d="100"/>
          <a:sy n="102" d="100"/>
        </p:scale>
        <p:origin x="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6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38" Type="http://schemas.openxmlformats.org/officeDocument/2006/relationships/slide" Target="slides/slide125.xml"/><Relationship Id="rId159" Type="http://schemas.openxmlformats.org/officeDocument/2006/relationships/viewProps" Target="viewProps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53" Type="http://schemas.openxmlformats.org/officeDocument/2006/relationships/slide" Target="slides/slide40.xml"/><Relationship Id="rId74" Type="http://schemas.openxmlformats.org/officeDocument/2006/relationships/slide" Target="slides/slide61.xml"/><Relationship Id="rId128" Type="http://schemas.openxmlformats.org/officeDocument/2006/relationships/slide" Target="slides/slide115.xml"/><Relationship Id="rId149" Type="http://schemas.openxmlformats.org/officeDocument/2006/relationships/slide" Target="slides/slide136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2.xml"/><Relationship Id="rId160" Type="http://schemas.openxmlformats.org/officeDocument/2006/relationships/theme" Target="theme/theme1.xml"/><Relationship Id="rId22" Type="http://schemas.openxmlformats.org/officeDocument/2006/relationships/slide" Target="slides/slide9.xml"/><Relationship Id="rId43" Type="http://schemas.openxmlformats.org/officeDocument/2006/relationships/slide" Target="slides/slide30.xml"/><Relationship Id="rId64" Type="http://schemas.openxmlformats.org/officeDocument/2006/relationships/slide" Target="slides/slide51.xml"/><Relationship Id="rId118" Type="http://schemas.openxmlformats.org/officeDocument/2006/relationships/slide" Target="slides/slide105.xml"/><Relationship Id="rId139" Type="http://schemas.openxmlformats.org/officeDocument/2006/relationships/slide" Target="slides/slide126.xml"/><Relationship Id="rId85" Type="http://schemas.openxmlformats.org/officeDocument/2006/relationships/slide" Target="slides/slide72.xml"/><Relationship Id="rId150" Type="http://schemas.openxmlformats.org/officeDocument/2006/relationships/slide" Target="slides/slide13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slide" Target="slides/slide111.xml"/><Relationship Id="rId129" Type="http://schemas.openxmlformats.org/officeDocument/2006/relationships/slide" Target="slides/slide116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40" Type="http://schemas.openxmlformats.org/officeDocument/2006/relationships/slide" Target="slides/slide127.xml"/><Relationship Id="rId145" Type="http://schemas.openxmlformats.org/officeDocument/2006/relationships/slide" Target="slides/slide13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slide" Target="slides/slide117.xml"/><Relationship Id="rId135" Type="http://schemas.openxmlformats.org/officeDocument/2006/relationships/slide" Target="slides/slide122.xml"/><Relationship Id="rId151" Type="http://schemas.openxmlformats.org/officeDocument/2006/relationships/slide" Target="slides/slide138.xml"/><Relationship Id="rId156" Type="http://schemas.openxmlformats.org/officeDocument/2006/relationships/slide" Target="slides/slide143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141" Type="http://schemas.openxmlformats.org/officeDocument/2006/relationships/slide" Target="slides/slide128.xml"/><Relationship Id="rId146" Type="http://schemas.openxmlformats.org/officeDocument/2006/relationships/slide" Target="slides/slide133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16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slide" Target="slides/slide118.xml"/><Relationship Id="rId136" Type="http://schemas.openxmlformats.org/officeDocument/2006/relationships/slide" Target="slides/slide123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52" Type="http://schemas.openxmlformats.org/officeDocument/2006/relationships/slide" Target="slides/slide13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147" Type="http://schemas.openxmlformats.org/officeDocument/2006/relationships/slide" Target="slides/slide13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142" Type="http://schemas.openxmlformats.org/officeDocument/2006/relationships/slide" Target="slides/slide12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137" Type="http://schemas.openxmlformats.org/officeDocument/2006/relationships/slide" Target="slides/slide124.xml"/><Relationship Id="rId158" Type="http://schemas.openxmlformats.org/officeDocument/2006/relationships/presProps" Target="pres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slide" Target="slides/slide119.xml"/><Relationship Id="rId153" Type="http://schemas.openxmlformats.org/officeDocument/2006/relationships/slide" Target="slides/slide140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143" Type="http://schemas.openxmlformats.org/officeDocument/2006/relationships/slide" Target="slides/slide130.xml"/><Relationship Id="rId148" Type="http://schemas.openxmlformats.org/officeDocument/2006/relationships/slide" Target="slides/slide13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slide" Target="slides/slide120.xml"/><Relationship Id="rId154" Type="http://schemas.openxmlformats.org/officeDocument/2006/relationships/slide" Target="slides/slide141.xml"/><Relationship Id="rId16" Type="http://schemas.openxmlformats.org/officeDocument/2006/relationships/slide" Target="slides/slide3.xml"/><Relationship Id="rId37" Type="http://schemas.openxmlformats.org/officeDocument/2006/relationships/slide" Target="slides/slide24.xml"/><Relationship Id="rId58" Type="http://schemas.openxmlformats.org/officeDocument/2006/relationships/slide" Target="slides/slide45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44" Type="http://schemas.openxmlformats.org/officeDocument/2006/relationships/slide" Target="slides/slide131.xml"/><Relationship Id="rId90" Type="http://schemas.openxmlformats.org/officeDocument/2006/relationships/slide" Target="slides/slide77.xml"/><Relationship Id="rId27" Type="http://schemas.openxmlformats.org/officeDocument/2006/relationships/slide" Target="slides/slide14.xml"/><Relationship Id="rId48" Type="http://schemas.openxmlformats.org/officeDocument/2006/relationships/slide" Target="slides/slide35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34" Type="http://schemas.openxmlformats.org/officeDocument/2006/relationships/slide" Target="slides/slide121.xml"/><Relationship Id="rId80" Type="http://schemas.openxmlformats.org/officeDocument/2006/relationships/slide" Target="slides/slide67.xml"/><Relationship Id="rId155" Type="http://schemas.openxmlformats.org/officeDocument/2006/relationships/slide" Target="slides/slide14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48978C0-FFD1-478E-B60C-0149C262D434}"/>
    <pc:docChg chg="modSld">
      <pc:chgData name="" userId="" providerId="" clId="Web-{D48978C0-FFD1-478E-B60C-0149C262D434}" dt="2019-06-17T07:41:07.470" v="29" actId="1076"/>
      <pc:docMkLst>
        <pc:docMk/>
      </pc:docMkLst>
      <pc:sldChg chg="modSp">
        <pc:chgData name="" userId="" providerId="" clId="Web-{D48978C0-FFD1-478E-B60C-0149C262D434}" dt="2019-06-17T07:39:51.298" v="22" actId="20577"/>
        <pc:sldMkLst>
          <pc:docMk/>
          <pc:sldMk cId="2327334221" sldId="256"/>
        </pc:sldMkLst>
        <pc:spChg chg="mod">
          <ac:chgData name="" userId="" providerId="" clId="Web-{D48978C0-FFD1-478E-B60C-0149C262D434}" dt="2019-06-17T07:39:51.298" v="22" actId="20577"/>
          <ac:spMkLst>
            <pc:docMk/>
            <pc:sldMk cId="2327334221" sldId="256"/>
            <ac:spMk id="3" creationId="{00000000-0000-0000-0000-000000000000}"/>
          </ac:spMkLst>
        </pc:spChg>
      </pc:sldChg>
      <pc:sldChg chg="modSp">
        <pc:chgData name="" userId="" providerId="" clId="Web-{D48978C0-FFD1-478E-B60C-0149C262D434}" dt="2019-06-17T07:41:07.470" v="29" actId="1076"/>
        <pc:sldMkLst>
          <pc:docMk/>
          <pc:sldMk cId="97664061" sldId="505"/>
        </pc:sldMkLst>
        <pc:spChg chg="mod">
          <ac:chgData name="" userId="" providerId="" clId="Web-{D48978C0-FFD1-478E-B60C-0149C262D434}" dt="2019-06-17T07:41:07.470" v="29" actId="1076"/>
          <ac:spMkLst>
            <pc:docMk/>
            <pc:sldMk cId="97664061" sldId="505"/>
            <ac:spMk id="2" creationId="{F67AD999-0F49-4F8A-BE4C-A406D8FE2A7C}"/>
          </ac:spMkLst>
        </pc:spChg>
      </pc:sldChg>
    </pc:docChg>
  </pc:docChgLst>
  <pc:docChgLst>
    <pc:chgData clId="Web-{592EF0EF-6CA0-42ED-9409-30C32BAB9140}"/>
    <pc:docChg chg="addSld delSld modSld modSection">
      <pc:chgData name="" userId="" providerId="" clId="Web-{592EF0EF-6CA0-42ED-9409-30C32BAB9140}" dt="2019-06-14T05:33:02.096" v="208"/>
      <pc:docMkLst>
        <pc:docMk/>
      </pc:docMkLst>
      <pc:sldChg chg="addSp modSp">
        <pc:chgData name="" userId="" providerId="" clId="Web-{592EF0EF-6CA0-42ED-9409-30C32BAB9140}" dt="2019-06-14T05:08:01.013" v="6" actId="14100"/>
        <pc:sldMkLst>
          <pc:docMk/>
          <pc:sldMk cId="45094305" sldId="327"/>
        </pc:sldMkLst>
        <pc:spChg chg="add mod">
          <ac:chgData name="" userId="" providerId="" clId="Web-{592EF0EF-6CA0-42ED-9409-30C32BAB9140}" dt="2019-06-14T05:08:01.013" v="6" actId="14100"/>
          <ac:spMkLst>
            <pc:docMk/>
            <pc:sldMk cId="45094305" sldId="327"/>
            <ac:spMk id="5" creationId="{EC8EFD82-DAED-4B29-BEF0-98B3BEF407F6}"/>
          </ac:spMkLst>
        </pc:spChg>
      </pc:sldChg>
      <pc:sldChg chg="addSp">
        <pc:chgData name="" userId="" providerId="" clId="Web-{592EF0EF-6CA0-42ED-9409-30C32BAB9140}" dt="2019-06-14T05:09:05.013" v="9"/>
        <pc:sldMkLst>
          <pc:docMk/>
          <pc:sldMk cId="1985740391" sldId="328"/>
        </pc:sldMkLst>
        <pc:spChg chg="add">
          <ac:chgData name="" userId="" providerId="" clId="Web-{592EF0EF-6CA0-42ED-9409-30C32BAB9140}" dt="2019-06-14T05:09:05.013" v="9"/>
          <ac:spMkLst>
            <pc:docMk/>
            <pc:sldMk cId="1985740391" sldId="328"/>
            <ac:spMk id="5" creationId="{E366F256-E7EF-482D-AF29-BB5FA0A257E8}"/>
          </ac:spMkLst>
        </pc:spChg>
      </pc:sldChg>
      <pc:sldChg chg="addSp">
        <pc:chgData name="" userId="" providerId="" clId="Web-{592EF0EF-6CA0-42ED-9409-30C32BAB9140}" dt="2019-06-14T05:12:36.670" v="11"/>
        <pc:sldMkLst>
          <pc:docMk/>
          <pc:sldMk cId="295393510" sldId="329"/>
        </pc:sldMkLst>
        <pc:spChg chg="add">
          <ac:chgData name="" userId="" providerId="" clId="Web-{592EF0EF-6CA0-42ED-9409-30C32BAB9140}" dt="2019-06-14T05:12:36.670" v="11"/>
          <ac:spMkLst>
            <pc:docMk/>
            <pc:sldMk cId="295393510" sldId="329"/>
            <ac:spMk id="5" creationId="{CA227553-6BF6-48FB-8E0F-1E6FA6014CFC}"/>
          </ac:spMkLst>
        </pc:spChg>
      </pc:sldChg>
      <pc:sldChg chg="addSp">
        <pc:chgData name="" userId="" providerId="" clId="Web-{592EF0EF-6CA0-42ED-9409-30C32BAB9140}" dt="2019-06-14T05:12:38.217" v="12"/>
        <pc:sldMkLst>
          <pc:docMk/>
          <pc:sldMk cId="584510652" sldId="334"/>
        </pc:sldMkLst>
        <pc:spChg chg="add">
          <ac:chgData name="" userId="" providerId="" clId="Web-{592EF0EF-6CA0-42ED-9409-30C32BAB9140}" dt="2019-06-14T05:12:38.217" v="12"/>
          <ac:spMkLst>
            <pc:docMk/>
            <pc:sldMk cId="584510652" sldId="334"/>
            <ac:spMk id="4" creationId="{581D86B6-E653-44F1-9794-90D8BF6F6EAE}"/>
          </ac:spMkLst>
        </pc:spChg>
      </pc:sldChg>
      <pc:sldChg chg="addSp modSp">
        <pc:chgData name="" userId="" providerId="" clId="Web-{592EF0EF-6CA0-42ED-9409-30C32BAB9140}" dt="2019-06-14T05:27:26.657" v="195"/>
        <pc:sldMkLst>
          <pc:docMk/>
          <pc:sldMk cId="1280326786" sldId="335"/>
        </pc:sldMkLst>
        <pc:spChg chg="add mod">
          <ac:chgData name="" userId="" providerId="" clId="Web-{592EF0EF-6CA0-42ED-9409-30C32BAB9140}" dt="2019-06-14T05:27:26.001" v="192" actId="20577"/>
          <ac:spMkLst>
            <pc:docMk/>
            <pc:sldMk cId="1280326786" sldId="335"/>
            <ac:spMk id="5" creationId="{14F33721-1C28-4484-AC5E-A3594703F64B}"/>
          </ac:spMkLst>
        </pc:spChg>
        <pc:spChg chg="add">
          <ac:chgData name="" userId="" providerId="" clId="Web-{592EF0EF-6CA0-42ED-9409-30C32BAB9140}" dt="2019-06-14T05:27:26.657" v="195"/>
          <ac:spMkLst>
            <pc:docMk/>
            <pc:sldMk cId="1280326786" sldId="335"/>
            <ac:spMk id="7" creationId="{941F2926-D4BD-4784-95F7-70A318E9A4DF}"/>
          </ac:spMkLst>
        </pc:spChg>
      </pc:sldChg>
      <pc:sldChg chg="addSp">
        <pc:chgData name="" userId="" providerId="" clId="Web-{592EF0EF-6CA0-42ED-9409-30C32BAB9140}" dt="2019-06-14T05:09:00.451" v="8"/>
        <pc:sldMkLst>
          <pc:docMk/>
          <pc:sldMk cId="871131048" sldId="446"/>
        </pc:sldMkLst>
        <pc:spChg chg="add">
          <ac:chgData name="" userId="" providerId="" clId="Web-{592EF0EF-6CA0-42ED-9409-30C32BAB9140}" dt="2019-06-14T05:09:00.451" v="8"/>
          <ac:spMkLst>
            <pc:docMk/>
            <pc:sldMk cId="871131048" sldId="446"/>
            <ac:spMk id="5" creationId="{FC8D317C-81B2-4244-81FA-A1EDFF7348BE}"/>
          </ac:spMkLst>
        </pc:spChg>
      </pc:sldChg>
      <pc:sldChg chg="addSp">
        <pc:chgData name="" userId="" providerId="" clId="Web-{592EF0EF-6CA0-42ED-9409-30C32BAB9140}" dt="2019-06-14T05:09:13.576" v="10"/>
        <pc:sldMkLst>
          <pc:docMk/>
          <pc:sldMk cId="2003111333" sldId="447"/>
        </pc:sldMkLst>
        <pc:spChg chg="add">
          <ac:chgData name="" userId="" providerId="" clId="Web-{592EF0EF-6CA0-42ED-9409-30C32BAB9140}" dt="2019-06-14T05:09:13.576" v="10"/>
          <ac:spMkLst>
            <pc:docMk/>
            <pc:sldMk cId="2003111333" sldId="447"/>
            <ac:spMk id="5" creationId="{AA2AF4D5-A23A-4E6C-BACF-65CAB89AA7AF}"/>
          </ac:spMkLst>
        </pc:spChg>
      </pc:sldChg>
      <pc:sldChg chg="addSp">
        <pc:chgData name="" userId="" providerId="" clId="Web-{592EF0EF-6CA0-42ED-9409-30C32BAB9140}" dt="2019-06-14T05:12:39.436" v="13"/>
        <pc:sldMkLst>
          <pc:docMk/>
          <pc:sldMk cId="1818015866" sldId="451"/>
        </pc:sldMkLst>
        <pc:spChg chg="add">
          <ac:chgData name="" userId="" providerId="" clId="Web-{592EF0EF-6CA0-42ED-9409-30C32BAB9140}" dt="2019-06-14T05:12:39.436" v="13"/>
          <ac:spMkLst>
            <pc:docMk/>
            <pc:sldMk cId="1818015866" sldId="451"/>
            <ac:spMk id="7" creationId="{A5A48FDC-08F9-410E-B995-F65F7614FD55}"/>
          </ac:spMkLst>
        </pc:spChg>
      </pc:sldChg>
      <pc:sldChg chg="addSp delSp modSp">
        <pc:chgData name="" userId="" providerId="" clId="Web-{592EF0EF-6CA0-42ED-9409-30C32BAB9140}" dt="2019-06-14T05:27:15.235" v="189" actId="20577"/>
        <pc:sldMkLst>
          <pc:docMk/>
          <pc:sldMk cId="1099940124" sldId="452"/>
        </pc:sldMkLst>
        <pc:spChg chg="add del">
          <ac:chgData name="" userId="" providerId="" clId="Web-{592EF0EF-6CA0-42ED-9409-30C32BAB9140}" dt="2019-06-14T05:26:48.157" v="177"/>
          <ac:spMkLst>
            <pc:docMk/>
            <pc:sldMk cId="1099940124" sldId="452"/>
            <ac:spMk id="5" creationId="{68584B9C-2D5D-4CEB-AC9B-F9ADFE0F7F43}"/>
          </ac:spMkLst>
        </pc:spChg>
        <pc:spChg chg="add mod">
          <ac:chgData name="" userId="" providerId="" clId="Web-{592EF0EF-6CA0-42ED-9409-30C32BAB9140}" dt="2019-06-14T05:27:15.235" v="189" actId="20577"/>
          <ac:spMkLst>
            <pc:docMk/>
            <pc:sldMk cId="1099940124" sldId="452"/>
            <ac:spMk id="6" creationId="{57D995D0-EA50-4BDA-82BD-CC7DF3F15ED4}"/>
          </ac:spMkLst>
        </pc:spChg>
      </pc:sldChg>
      <pc:sldChg chg="addSp">
        <pc:chgData name="" userId="" providerId="" clId="Web-{592EF0EF-6CA0-42ED-9409-30C32BAB9140}" dt="2019-06-14T05:06:43.247" v="0"/>
        <pc:sldMkLst>
          <pc:docMk/>
          <pc:sldMk cId="871325062" sldId="544"/>
        </pc:sldMkLst>
        <pc:spChg chg="add">
          <ac:chgData name="" userId="" providerId="" clId="Web-{592EF0EF-6CA0-42ED-9409-30C32BAB9140}" dt="2019-06-14T05:06:43.247" v="0"/>
          <ac:spMkLst>
            <pc:docMk/>
            <pc:sldMk cId="871325062" sldId="544"/>
            <ac:spMk id="5" creationId="{B7552E33-6F45-44FC-B727-9F575937E786}"/>
          </ac:spMkLst>
        </pc:spChg>
      </pc:sldChg>
      <pc:sldChg chg="addSp">
        <pc:chgData name="" userId="" providerId="" clId="Web-{592EF0EF-6CA0-42ED-9409-30C32BAB9140}" dt="2019-06-14T05:12:42.436" v="14"/>
        <pc:sldMkLst>
          <pc:docMk/>
          <pc:sldMk cId="396099269" sldId="554"/>
        </pc:sldMkLst>
        <pc:spChg chg="add">
          <ac:chgData name="" userId="" providerId="" clId="Web-{592EF0EF-6CA0-42ED-9409-30C32BAB9140}" dt="2019-06-14T05:12:42.436" v="14"/>
          <ac:spMkLst>
            <pc:docMk/>
            <pc:sldMk cId="396099269" sldId="554"/>
            <ac:spMk id="2" creationId="{F7D85229-B84C-47C7-A3FA-7D0E4C14D3A8}"/>
          </ac:spMkLst>
        </pc:spChg>
      </pc:sldChg>
      <pc:sldChg chg="addSp delSp modSp">
        <pc:chgData name="" userId="" providerId="" clId="Web-{592EF0EF-6CA0-42ED-9409-30C32BAB9140}" dt="2019-06-14T05:15:47.952" v="33" actId="1076"/>
        <pc:sldMkLst>
          <pc:docMk/>
          <pc:sldMk cId="1125943007" sldId="555"/>
        </pc:sldMkLst>
        <pc:spChg chg="add del">
          <ac:chgData name="" userId="" providerId="" clId="Web-{592EF0EF-6CA0-42ED-9409-30C32BAB9140}" dt="2019-06-14T05:15:15.608" v="17"/>
          <ac:spMkLst>
            <pc:docMk/>
            <pc:sldMk cId="1125943007" sldId="555"/>
            <ac:spMk id="5" creationId="{122D1FFE-FB29-4833-8D40-06BFE32C657E}"/>
          </ac:spMkLst>
        </pc:spChg>
        <pc:spChg chg="add mod">
          <ac:chgData name="" userId="" providerId="" clId="Web-{592EF0EF-6CA0-42ED-9409-30C32BAB9140}" dt="2019-06-14T05:15:47.952" v="33" actId="1076"/>
          <ac:spMkLst>
            <pc:docMk/>
            <pc:sldMk cId="1125943007" sldId="555"/>
            <ac:spMk id="6" creationId="{F38C42E7-F521-4FFC-895A-7FFE96B0E04F}"/>
          </ac:spMkLst>
        </pc:spChg>
      </pc:sldChg>
      <pc:sldChg chg="addSp delSp">
        <pc:chgData name="" userId="" providerId="" clId="Web-{592EF0EF-6CA0-42ED-9409-30C32BAB9140}" dt="2019-06-14T05:16:23.843" v="37"/>
        <pc:sldMkLst>
          <pc:docMk/>
          <pc:sldMk cId="1793971968" sldId="556"/>
        </pc:sldMkLst>
        <pc:spChg chg="add del">
          <ac:chgData name="" userId="" providerId="" clId="Web-{592EF0EF-6CA0-42ED-9409-30C32BAB9140}" dt="2019-06-14T05:16:05.452" v="34"/>
          <ac:spMkLst>
            <pc:docMk/>
            <pc:sldMk cId="1793971968" sldId="556"/>
            <ac:spMk id="4" creationId="{37888596-1201-4892-A16E-05EF743E9FD2}"/>
          </ac:spMkLst>
        </pc:spChg>
        <pc:spChg chg="add">
          <ac:chgData name="" userId="" providerId="" clId="Web-{592EF0EF-6CA0-42ED-9409-30C32BAB9140}" dt="2019-06-14T05:16:23.843" v="37"/>
          <ac:spMkLst>
            <pc:docMk/>
            <pc:sldMk cId="1793971968" sldId="556"/>
            <ac:spMk id="8" creationId="{5BC40212-B6F7-47F6-94FF-3FAD1509AC92}"/>
          </ac:spMkLst>
        </pc:spChg>
      </pc:sldChg>
      <pc:sldChg chg="addSp">
        <pc:chgData name="" userId="" providerId="" clId="Web-{592EF0EF-6CA0-42ED-9409-30C32BAB9140}" dt="2019-06-14T05:17:03.249" v="38"/>
        <pc:sldMkLst>
          <pc:docMk/>
          <pc:sldMk cId="1274238375" sldId="557"/>
        </pc:sldMkLst>
        <pc:spChg chg="add">
          <ac:chgData name="" userId="" providerId="" clId="Web-{592EF0EF-6CA0-42ED-9409-30C32BAB9140}" dt="2019-06-14T05:17:03.249" v="38"/>
          <ac:spMkLst>
            <pc:docMk/>
            <pc:sldMk cId="1274238375" sldId="557"/>
            <ac:spMk id="5" creationId="{5DC94BD3-9890-45E7-8A0B-ECD676095EEC}"/>
          </ac:spMkLst>
        </pc:spChg>
      </pc:sldChg>
      <pc:sldChg chg="addSp">
        <pc:chgData name="" userId="" providerId="" clId="Web-{592EF0EF-6CA0-42ED-9409-30C32BAB9140}" dt="2019-06-14T05:17:04.843" v="39"/>
        <pc:sldMkLst>
          <pc:docMk/>
          <pc:sldMk cId="348334571" sldId="558"/>
        </pc:sldMkLst>
        <pc:spChg chg="add">
          <ac:chgData name="" userId="" providerId="" clId="Web-{592EF0EF-6CA0-42ED-9409-30C32BAB9140}" dt="2019-06-14T05:17:04.843" v="39"/>
          <ac:spMkLst>
            <pc:docMk/>
            <pc:sldMk cId="348334571" sldId="558"/>
            <ac:spMk id="5" creationId="{C2389CDC-5E64-42E3-9AA3-7DCDC0A7AE40}"/>
          </ac:spMkLst>
        </pc:spChg>
      </pc:sldChg>
      <pc:sldChg chg="addSp">
        <pc:chgData name="" userId="" providerId="" clId="Web-{592EF0EF-6CA0-42ED-9409-30C32BAB9140}" dt="2019-06-14T05:08:45.607" v="7"/>
        <pc:sldMkLst>
          <pc:docMk/>
          <pc:sldMk cId="918413753" sldId="559"/>
        </pc:sldMkLst>
        <pc:spChg chg="add">
          <ac:chgData name="" userId="" providerId="" clId="Web-{592EF0EF-6CA0-42ED-9409-30C32BAB9140}" dt="2019-06-14T05:08:45.607" v="7"/>
          <ac:spMkLst>
            <pc:docMk/>
            <pc:sldMk cId="918413753" sldId="559"/>
            <ac:spMk id="5" creationId="{EBE4014E-F54F-46EA-913C-37A90951C850}"/>
          </ac:spMkLst>
        </pc:spChg>
      </pc:sldChg>
      <pc:sldChg chg="addSp">
        <pc:chgData name="" userId="" providerId="" clId="Web-{592EF0EF-6CA0-42ED-9409-30C32BAB9140}" dt="2019-06-14T05:19:12.249" v="40"/>
        <pc:sldMkLst>
          <pc:docMk/>
          <pc:sldMk cId="204738076" sldId="561"/>
        </pc:sldMkLst>
        <pc:spChg chg="add">
          <ac:chgData name="" userId="" providerId="" clId="Web-{592EF0EF-6CA0-42ED-9409-30C32BAB9140}" dt="2019-06-14T05:19:12.249" v="40"/>
          <ac:spMkLst>
            <pc:docMk/>
            <pc:sldMk cId="204738076" sldId="561"/>
            <ac:spMk id="5" creationId="{961658F8-46BA-4222-8DB1-ABA7C111C808}"/>
          </ac:spMkLst>
        </pc:spChg>
      </pc:sldChg>
      <pc:sldChg chg="addSp">
        <pc:chgData name="" userId="" providerId="" clId="Web-{592EF0EF-6CA0-42ED-9409-30C32BAB9140}" dt="2019-06-14T05:19:15.874" v="41"/>
        <pc:sldMkLst>
          <pc:docMk/>
          <pc:sldMk cId="1150410520" sldId="562"/>
        </pc:sldMkLst>
        <pc:spChg chg="add">
          <ac:chgData name="" userId="" providerId="" clId="Web-{592EF0EF-6CA0-42ED-9409-30C32BAB9140}" dt="2019-06-14T05:19:15.874" v="41"/>
          <ac:spMkLst>
            <pc:docMk/>
            <pc:sldMk cId="1150410520" sldId="562"/>
            <ac:spMk id="6" creationId="{F7B00B92-F64F-4C13-A6F8-31367150B98E}"/>
          </ac:spMkLst>
        </pc:spChg>
      </pc:sldChg>
      <pc:sldChg chg="addSp">
        <pc:chgData name="" userId="" providerId="" clId="Web-{592EF0EF-6CA0-42ED-9409-30C32BAB9140}" dt="2019-06-14T05:19:27.687" v="43"/>
        <pc:sldMkLst>
          <pc:docMk/>
          <pc:sldMk cId="1389718710" sldId="565"/>
        </pc:sldMkLst>
        <pc:spChg chg="add">
          <ac:chgData name="" userId="" providerId="" clId="Web-{592EF0EF-6CA0-42ED-9409-30C32BAB9140}" dt="2019-06-14T05:19:27.687" v="43"/>
          <ac:spMkLst>
            <pc:docMk/>
            <pc:sldMk cId="1389718710" sldId="565"/>
            <ac:spMk id="5" creationId="{3D64B85D-318F-47F3-8FC9-AA50A627C060}"/>
          </ac:spMkLst>
        </pc:spChg>
      </pc:sldChg>
      <pc:sldChg chg="addSp">
        <pc:chgData name="" userId="" providerId="" clId="Web-{592EF0EF-6CA0-42ED-9409-30C32BAB9140}" dt="2019-06-14T05:19:22.234" v="42"/>
        <pc:sldMkLst>
          <pc:docMk/>
          <pc:sldMk cId="1190138832" sldId="566"/>
        </pc:sldMkLst>
        <pc:spChg chg="add">
          <ac:chgData name="" userId="" providerId="" clId="Web-{592EF0EF-6CA0-42ED-9409-30C32BAB9140}" dt="2019-06-14T05:19:22.234" v="42"/>
          <ac:spMkLst>
            <pc:docMk/>
            <pc:sldMk cId="1190138832" sldId="566"/>
            <ac:spMk id="6" creationId="{9F934CBA-217D-4DE1-88F8-69CD278CF6E7}"/>
          </ac:spMkLst>
        </pc:spChg>
      </pc:sldChg>
      <pc:sldChg chg="addSp">
        <pc:chgData name="" userId="" providerId="" clId="Web-{592EF0EF-6CA0-42ED-9409-30C32BAB9140}" dt="2019-06-14T05:19:57.953" v="44"/>
        <pc:sldMkLst>
          <pc:docMk/>
          <pc:sldMk cId="629068371" sldId="568"/>
        </pc:sldMkLst>
        <pc:spChg chg="add">
          <ac:chgData name="" userId="" providerId="" clId="Web-{592EF0EF-6CA0-42ED-9409-30C32BAB9140}" dt="2019-06-14T05:19:57.953" v="44"/>
          <ac:spMkLst>
            <pc:docMk/>
            <pc:sldMk cId="629068371" sldId="568"/>
            <ac:spMk id="5" creationId="{16FF38DE-A579-48F9-8B4E-D19E9D73F091}"/>
          </ac:spMkLst>
        </pc:spChg>
      </pc:sldChg>
      <pc:sldChg chg="addSp modSp">
        <pc:chgData name="" userId="" providerId="" clId="Web-{592EF0EF-6CA0-42ED-9409-30C32BAB9140}" dt="2019-06-14T05:20:36.734" v="77" actId="20577"/>
        <pc:sldMkLst>
          <pc:docMk/>
          <pc:sldMk cId="861302457" sldId="569"/>
        </pc:sldMkLst>
        <pc:spChg chg="add mod">
          <ac:chgData name="" userId="" providerId="" clId="Web-{592EF0EF-6CA0-42ED-9409-30C32BAB9140}" dt="2019-06-14T05:20:36.734" v="77" actId="20577"/>
          <ac:spMkLst>
            <pc:docMk/>
            <pc:sldMk cId="861302457" sldId="569"/>
            <ac:spMk id="3" creationId="{A7D2D5FE-0987-4AA4-B37F-BEF46359342D}"/>
          </ac:spMkLst>
        </pc:spChg>
        <pc:picChg chg="mod">
          <ac:chgData name="" userId="" providerId="" clId="Web-{592EF0EF-6CA0-42ED-9409-30C32BAB9140}" dt="2019-06-14T05:20:03.937" v="45" actId="14100"/>
          <ac:picMkLst>
            <pc:docMk/>
            <pc:sldMk cId="861302457" sldId="569"/>
            <ac:picMk id="4" creationId="{00000000-0000-0000-0000-000000000000}"/>
          </ac:picMkLst>
        </pc:picChg>
      </pc:sldChg>
      <pc:sldChg chg="addSp delSp modSp">
        <pc:chgData name="" userId="" providerId="" clId="Web-{592EF0EF-6CA0-42ED-9409-30C32BAB9140}" dt="2019-06-14T05:21:43.390" v="86" actId="14100"/>
        <pc:sldMkLst>
          <pc:docMk/>
          <pc:sldMk cId="1302707273" sldId="570"/>
        </pc:sldMkLst>
        <pc:spChg chg="add del mod">
          <ac:chgData name="" userId="" providerId="" clId="Web-{592EF0EF-6CA0-42ED-9409-30C32BAB9140}" dt="2019-06-14T05:21:33.719" v="81"/>
          <ac:spMkLst>
            <pc:docMk/>
            <pc:sldMk cId="1302707273" sldId="570"/>
            <ac:spMk id="5" creationId="{8DB67A34-72ED-4F9B-8798-DC4BDAF7775B}"/>
          </ac:spMkLst>
        </pc:spChg>
        <pc:spChg chg="add mod">
          <ac:chgData name="" userId="" providerId="" clId="Web-{592EF0EF-6CA0-42ED-9409-30C32BAB9140}" dt="2019-06-14T05:21:43.390" v="86" actId="14100"/>
          <ac:spMkLst>
            <pc:docMk/>
            <pc:sldMk cId="1302707273" sldId="570"/>
            <ac:spMk id="7" creationId="{3BA3A8E5-C13A-4F99-B41E-12BFFB549DD7}"/>
          </ac:spMkLst>
        </pc:spChg>
      </pc:sldChg>
      <pc:sldChg chg="addSp modSp">
        <pc:chgData name="" userId="" providerId="" clId="Web-{592EF0EF-6CA0-42ED-9409-30C32BAB9140}" dt="2019-06-14T05:21:53.079" v="88"/>
        <pc:sldMkLst>
          <pc:docMk/>
          <pc:sldMk cId="1989964437" sldId="571"/>
        </pc:sldMkLst>
        <pc:spChg chg="add">
          <ac:chgData name="" userId="" providerId="" clId="Web-{592EF0EF-6CA0-42ED-9409-30C32BAB9140}" dt="2019-06-14T05:21:53.079" v="88"/>
          <ac:spMkLst>
            <pc:docMk/>
            <pc:sldMk cId="1989964437" sldId="571"/>
            <ac:spMk id="7" creationId="{293FCC41-CD26-4326-9F52-B6F544AC4FDD}"/>
          </ac:spMkLst>
        </pc:spChg>
        <pc:picChg chg="mod">
          <ac:chgData name="" userId="" providerId="" clId="Web-{592EF0EF-6CA0-42ED-9409-30C32BAB9140}" dt="2019-06-14T05:21:52.906" v="87" actId="14100"/>
          <ac:picMkLst>
            <pc:docMk/>
            <pc:sldMk cId="1989964437" sldId="571"/>
            <ac:picMk id="4" creationId="{00000000-0000-0000-0000-000000000000}"/>
          </ac:picMkLst>
        </pc:picChg>
      </pc:sldChg>
      <pc:sldChg chg="addSp modSp">
        <pc:chgData name="" userId="" providerId="" clId="Web-{592EF0EF-6CA0-42ED-9409-30C32BAB9140}" dt="2019-06-14T05:22:20.141" v="90" actId="20577"/>
        <pc:sldMkLst>
          <pc:docMk/>
          <pc:sldMk cId="1212831268" sldId="572"/>
        </pc:sldMkLst>
        <pc:spChg chg="add mod">
          <ac:chgData name="" userId="" providerId="" clId="Web-{592EF0EF-6CA0-42ED-9409-30C32BAB9140}" dt="2019-06-14T05:22:20.141" v="90" actId="20577"/>
          <ac:spMkLst>
            <pc:docMk/>
            <pc:sldMk cId="1212831268" sldId="572"/>
            <ac:spMk id="3" creationId="{BB5EC314-8AEE-4C14-8F4D-FDDD1ACD8A39}"/>
          </ac:spMkLst>
        </pc:spChg>
      </pc:sldChg>
      <pc:sldChg chg="addSp">
        <pc:chgData name="" userId="" providerId="" clId="Web-{592EF0EF-6CA0-42ED-9409-30C32BAB9140}" dt="2019-06-14T05:33:02.096" v="208"/>
        <pc:sldMkLst>
          <pc:docMk/>
          <pc:sldMk cId="980885219" sldId="573"/>
        </pc:sldMkLst>
        <pc:spChg chg="add">
          <ac:chgData name="" userId="" providerId="" clId="Web-{592EF0EF-6CA0-42ED-9409-30C32BAB9140}" dt="2019-06-14T05:33:02.096" v="208"/>
          <ac:spMkLst>
            <pc:docMk/>
            <pc:sldMk cId="980885219" sldId="573"/>
            <ac:spMk id="5" creationId="{307129C7-A116-413B-9161-86D64730FE3B}"/>
          </ac:spMkLst>
        </pc:spChg>
      </pc:sldChg>
      <pc:sldChg chg="addSp modSp">
        <pc:chgData name="" userId="" providerId="" clId="Web-{592EF0EF-6CA0-42ED-9409-30C32BAB9140}" dt="2019-06-14T05:22:45.406" v="95" actId="20577"/>
        <pc:sldMkLst>
          <pc:docMk/>
          <pc:sldMk cId="1625897563" sldId="574"/>
        </pc:sldMkLst>
        <pc:spChg chg="add mod">
          <ac:chgData name="" userId="" providerId="" clId="Web-{592EF0EF-6CA0-42ED-9409-30C32BAB9140}" dt="2019-06-14T05:22:45.406" v="95" actId="20577"/>
          <ac:spMkLst>
            <pc:docMk/>
            <pc:sldMk cId="1625897563" sldId="574"/>
            <ac:spMk id="8" creationId="{DAF98AFA-62C1-45EB-8490-AF5B5552639D}"/>
          </ac:spMkLst>
        </pc:spChg>
        <pc:picChg chg="mod">
          <ac:chgData name="" userId="" providerId="" clId="Web-{592EF0EF-6CA0-42ED-9409-30C32BAB9140}" dt="2019-06-14T05:22:38.922" v="93" actId="14100"/>
          <ac:picMkLst>
            <pc:docMk/>
            <pc:sldMk cId="1625897563" sldId="574"/>
            <ac:picMk id="4" creationId="{00000000-0000-0000-0000-000000000000}"/>
          </ac:picMkLst>
        </pc:picChg>
      </pc:sldChg>
      <pc:sldChg chg="addSp modSp">
        <pc:chgData name="" userId="" providerId="" clId="Web-{592EF0EF-6CA0-42ED-9409-30C32BAB9140}" dt="2019-06-14T05:22:56.188" v="100" actId="20577"/>
        <pc:sldMkLst>
          <pc:docMk/>
          <pc:sldMk cId="2022544570" sldId="575"/>
        </pc:sldMkLst>
        <pc:spChg chg="add mod">
          <ac:chgData name="" userId="" providerId="" clId="Web-{592EF0EF-6CA0-42ED-9409-30C32BAB9140}" dt="2019-06-14T05:22:56.188" v="100" actId="20577"/>
          <ac:spMkLst>
            <pc:docMk/>
            <pc:sldMk cId="2022544570" sldId="575"/>
            <ac:spMk id="6" creationId="{5AC8E2C2-8B5C-4CDF-888D-21F7ADBC0A04}"/>
          </ac:spMkLst>
        </pc:spChg>
        <pc:picChg chg="mod">
          <ac:chgData name="" userId="" providerId="" clId="Web-{592EF0EF-6CA0-42ED-9409-30C32BAB9140}" dt="2019-06-14T05:22:52.532" v="98" actId="1076"/>
          <ac:picMkLst>
            <pc:docMk/>
            <pc:sldMk cId="2022544570" sldId="575"/>
            <ac:picMk id="4" creationId="{00000000-0000-0000-0000-000000000000}"/>
          </ac:picMkLst>
        </pc:picChg>
      </pc:sldChg>
      <pc:sldChg chg="addSp modSp">
        <pc:chgData name="" userId="" providerId="" clId="Web-{592EF0EF-6CA0-42ED-9409-30C32BAB9140}" dt="2019-06-14T05:23:06.422" v="106" actId="20577"/>
        <pc:sldMkLst>
          <pc:docMk/>
          <pc:sldMk cId="1182201210" sldId="576"/>
        </pc:sldMkLst>
        <pc:spChg chg="add mod">
          <ac:chgData name="" userId="" providerId="" clId="Web-{592EF0EF-6CA0-42ED-9409-30C32BAB9140}" dt="2019-06-14T05:23:06.422" v="106" actId="20577"/>
          <ac:spMkLst>
            <pc:docMk/>
            <pc:sldMk cId="1182201210" sldId="576"/>
            <ac:spMk id="6" creationId="{7F6A4E08-BC33-46FE-BC73-F4880241BC7B}"/>
          </ac:spMkLst>
        </pc:spChg>
      </pc:sldChg>
      <pc:sldChg chg="addSp modSp">
        <pc:chgData name="" userId="" providerId="" clId="Web-{592EF0EF-6CA0-42ED-9409-30C32BAB9140}" dt="2019-06-14T05:23:20.298" v="111"/>
        <pc:sldMkLst>
          <pc:docMk/>
          <pc:sldMk cId="1855220919" sldId="577"/>
        </pc:sldMkLst>
        <pc:spChg chg="add">
          <ac:chgData name="" userId="" providerId="" clId="Web-{592EF0EF-6CA0-42ED-9409-30C32BAB9140}" dt="2019-06-14T05:23:20.298" v="111"/>
          <ac:spMkLst>
            <pc:docMk/>
            <pc:sldMk cId="1855220919" sldId="577"/>
            <ac:spMk id="4" creationId="{8EC61C4E-E3B3-437E-84C3-6602D533EE14}"/>
          </ac:spMkLst>
        </pc:spChg>
        <pc:picChg chg="mod">
          <ac:chgData name="" userId="" providerId="" clId="Web-{592EF0EF-6CA0-42ED-9409-30C32BAB9140}" dt="2019-06-14T05:23:08.469" v="108" actId="14100"/>
          <ac:picMkLst>
            <pc:docMk/>
            <pc:sldMk cId="1855220919" sldId="577"/>
            <ac:picMk id="5" creationId="{00000000-0000-0000-0000-000000000000}"/>
          </ac:picMkLst>
        </pc:picChg>
      </pc:sldChg>
      <pc:sldChg chg="addSp modSp">
        <pc:chgData name="" userId="" providerId="" clId="Web-{592EF0EF-6CA0-42ED-9409-30C32BAB9140}" dt="2019-06-14T05:23:19.220" v="110" actId="14100"/>
        <pc:sldMkLst>
          <pc:docMk/>
          <pc:sldMk cId="782471011" sldId="578"/>
        </pc:sldMkLst>
        <pc:spChg chg="add">
          <ac:chgData name="" userId="" providerId="" clId="Web-{592EF0EF-6CA0-42ED-9409-30C32BAB9140}" dt="2019-06-14T05:23:14.734" v="109"/>
          <ac:spMkLst>
            <pc:docMk/>
            <pc:sldMk cId="782471011" sldId="578"/>
            <ac:spMk id="6" creationId="{C00E69F1-B33F-4A0C-99DA-D8D003424CA9}"/>
          </ac:spMkLst>
        </pc:spChg>
        <pc:picChg chg="mod">
          <ac:chgData name="" userId="" providerId="" clId="Web-{592EF0EF-6CA0-42ED-9409-30C32BAB9140}" dt="2019-06-14T05:23:19.220" v="110" actId="14100"/>
          <ac:picMkLst>
            <pc:docMk/>
            <pc:sldMk cId="782471011" sldId="578"/>
            <ac:picMk id="4" creationId="{00000000-0000-0000-0000-000000000000}"/>
          </ac:picMkLst>
        </pc:picChg>
      </pc:sldChg>
      <pc:sldChg chg="addSp modSp">
        <pc:chgData name="" userId="" providerId="" clId="Web-{592EF0EF-6CA0-42ED-9409-30C32BAB9140}" dt="2019-06-14T05:23:33.219" v="116" actId="20577"/>
        <pc:sldMkLst>
          <pc:docMk/>
          <pc:sldMk cId="373200802" sldId="579"/>
        </pc:sldMkLst>
        <pc:spChg chg="add mod">
          <ac:chgData name="" userId="" providerId="" clId="Web-{592EF0EF-6CA0-42ED-9409-30C32BAB9140}" dt="2019-06-14T05:23:33.219" v="116" actId="20577"/>
          <ac:spMkLst>
            <pc:docMk/>
            <pc:sldMk cId="373200802" sldId="579"/>
            <ac:spMk id="6" creationId="{7A51C32B-4531-44DE-A4A1-4C3C44C9C2F7}"/>
          </ac:spMkLst>
        </pc:spChg>
        <pc:picChg chg="mod">
          <ac:chgData name="" userId="" providerId="" clId="Web-{592EF0EF-6CA0-42ED-9409-30C32BAB9140}" dt="2019-06-14T05:23:32.235" v="113" actId="14100"/>
          <ac:picMkLst>
            <pc:docMk/>
            <pc:sldMk cId="373200802" sldId="579"/>
            <ac:picMk id="4" creationId="{00000000-0000-0000-0000-000000000000}"/>
          </ac:picMkLst>
        </pc:picChg>
      </pc:sldChg>
      <pc:sldChg chg="addSp">
        <pc:chgData name="" userId="" providerId="" clId="Web-{592EF0EF-6CA0-42ED-9409-30C32BAB9140}" dt="2019-06-14T05:32:56.267" v="207"/>
        <pc:sldMkLst>
          <pc:docMk/>
          <pc:sldMk cId="1552135075" sldId="580"/>
        </pc:sldMkLst>
        <pc:spChg chg="add">
          <ac:chgData name="" userId="" providerId="" clId="Web-{592EF0EF-6CA0-42ED-9409-30C32BAB9140}" dt="2019-06-14T05:32:56.267" v="207"/>
          <ac:spMkLst>
            <pc:docMk/>
            <pc:sldMk cId="1552135075" sldId="580"/>
            <ac:spMk id="5" creationId="{9C194D12-D203-4BCB-9229-A06F6DD01161}"/>
          </ac:spMkLst>
        </pc:spChg>
      </pc:sldChg>
      <pc:sldChg chg="addSp">
        <pc:chgData name="" userId="" providerId="" clId="Web-{592EF0EF-6CA0-42ED-9409-30C32BAB9140}" dt="2019-06-14T05:32:53.533" v="206"/>
        <pc:sldMkLst>
          <pc:docMk/>
          <pc:sldMk cId="1359397965" sldId="581"/>
        </pc:sldMkLst>
        <pc:spChg chg="add">
          <ac:chgData name="" userId="" providerId="" clId="Web-{592EF0EF-6CA0-42ED-9409-30C32BAB9140}" dt="2019-06-14T05:32:53.533" v="206"/>
          <ac:spMkLst>
            <pc:docMk/>
            <pc:sldMk cId="1359397965" sldId="581"/>
            <ac:spMk id="3" creationId="{F29C3EA0-C5A7-43FB-97D6-F60BDD87A42F}"/>
          </ac:spMkLst>
        </pc:spChg>
      </pc:sldChg>
      <pc:sldChg chg="addSp">
        <pc:chgData name="" userId="" providerId="" clId="Web-{592EF0EF-6CA0-42ED-9409-30C32BAB9140}" dt="2019-06-14T05:32:50.767" v="205"/>
        <pc:sldMkLst>
          <pc:docMk/>
          <pc:sldMk cId="1900738316" sldId="582"/>
        </pc:sldMkLst>
        <pc:spChg chg="add">
          <ac:chgData name="" userId="" providerId="" clId="Web-{592EF0EF-6CA0-42ED-9409-30C32BAB9140}" dt="2019-06-14T05:32:50.767" v="205"/>
          <ac:spMkLst>
            <pc:docMk/>
            <pc:sldMk cId="1900738316" sldId="582"/>
            <ac:spMk id="5" creationId="{983AF8E6-7BF3-47C7-A265-A87EF79CB47E}"/>
          </ac:spMkLst>
        </pc:spChg>
      </pc:sldChg>
      <pc:sldChg chg="addSp">
        <pc:chgData name="" userId="" providerId="" clId="Web-{592EF0EF-6CA0-42ED-9409-30C32BAB9140}" dt="2019-06-14T05:32:49.080" v="204"/>
        <pc:sldMkLst>
          <pc:docMk/>
          <pc:sldMk cId="2048292400" sldId="583"/>
        </pc:sldMkLst>
        <pc:spChg chg="add">
          <ac:chgData name="" userId="" providerId="" clId="Web-{592EF0EF-6CA0-42ED-9409-30C32BAB9140}" dt="2019-06-14T05:32:49.080" v="204"/>
          <ac:spMkLst>
            <pc:docMk/>
            <pc:sldMk cId="2048292400" sldId="583"/>
            <ac:spMk id="5" creationId="{B7BA520D-E15A-4E89-A02C-BEF855BD1DBE}"/>
          </ac:spMkLst>
        </pc:spChg>
      </pc:sldChg>
      <pc:sldChg chg="addSp">
        <pc:chgData name="" userId="" providerId="" clId="Web-{592EF0EF-6CA0-42ED-9409-30C32BAB9140}" dt="2019-06-14T05:32:33.580" v="203"/>
        <pc:sldMkLst>
          <pc:docMk/>
          <pc:sldMk cId="2072058648" sldId="584"/>
        </pc:sldMkLst>
        <pc:spChg chg="add">
          <ac:chgData name="" userId="" providerId="" clId="Web-{592EF0EF-6CA0-42ED-9409-30C32BAB9140}" dt="2019-06-14T05:32:33.580" v="203"/>
          <ac:spMkLst>
            <pc:docMk/>
            <pc:sldMk cId="2072058648" sldId="584"/>
            <ac:spMk id="5" creationId="{AA424748-5080-4F91-8E44-E10628E3AA68}"/>
          </ac:spMkLst>
        </pc:spChg>
      </pc:sldChg>
      <pc:sldChg chg="addSp">
        <pc:chgData name="" userId="" providerId="" clId="Web-{592EF0EF-6CA0-42ED-9409-30C32BAB9140}" dt="2019-06-14T05:32:19.346" v="202"/>
        <pc:sldMkLst>
          <pc:docMk/>
          <pc:sldMk cId="1790564233" sldId="586"/>
        </pc:sldMkLst>
        <pc:spChg chg="add">
          <ac:chgData name="" userId="" providerId="" clId="Web-{592EF0EF-6CA0-42ED-9409-30C32BAB9140}" dt="2019-06-14T05:32:19.346" v="202"/>
          <ac:spMkLst>
            <pc:docMk/>
            <pc:sldMk cId="1790564233" sldId="586"/>
            <ac:spMk id="5" creationId="{66DEB042-21CA-46BC-93EE-27025F97B2D5}"/>
          </ac:spMkLst>
        </pc:spChg>
      </pc:sldChg>
      <pc:sldChg chg="addSp">
        <pc:chgData name="" userId="" providerId="" clId="Web-{592EF0EF-6CA0-42ED-9409-30C32BAB9140}" dt="2019-06-14T05:30:40.126" v="200"/>
        <pc:sldMkLst>
          <pc:docMk/>
          <pc:sldMk cId="440275648" sldId="587"/>
        </pc:sldMkLst>
        <pc:spChg chg="add">
          <ac:chgData name="" userId="" providerId="" clId="Web-{592EF0EF-6CA0-42ED-9409-30C32BAB9140}" dt="2019-06-14T05:30:40.126" v="200"/>
          <ac:spMkLst>
            <pc:docMk/>
            <pc:sldMk cId="440275648" sldId="587"/>
            <ac:spMk id="5" creationId="{53A3B6E9-0F86-4A11-ABC2-90149500A300}"/>
          </ac:spMkLst>
        </pc:spChg>
      </pc:sldChg>
      <pc:sldChg chg="addSp">
        <pc:chgData name="" userId="" providerId="" clId="Web-{592EF0EF-6CA0-42ED-9409-30C32BAB9140}" dt="2019-06-14T05:30:40.361" v="201"/>
        <pc:sldMkLst>
          <pc:docMk/>
          <pc:sldMk cId="1372543826" sldId="588"/>
        </pc:sldMkLst>
        <pc:spChg chg="add">
          <ac:chgData name="" userId="" providerId="" clId="Web-{592EF0EF-6CA0-42ED-9409-30C32BAB9140}" dt="2019-06-14T05:30:40.361" v="201"/>
          <ac:spMkLst>
            <pc:docMk/>
            <pc:sldMk cId="1372543826" sldId="588"/>
            <ac:spMk id="5" creationId="{F13AF8C5-5F6F-4E40-AB6E-281802DA042A}"/>
          </ac:spMkLst>
        </pc:spChg>
      </pc:sldChg>
      <pc:sldChg chg="addSp">
        <pc:chgData name="" userId="" providerId="" clId="Web-{592EF0EF-6CA0-42ED-9409-30C32BAB9140}" dt="2019-06-14T05:30:32.580" v="199"/>
        <pc:sldMkLst>
          <pc:docMk/>
          <pc:sldMk cId="1102104807" sldId="589"/>
        </pc:sldMkLst>
        <pc:spChg chg="add">
          <ac:chgData name="" userId="" providerId="" clId="Web-{592EF0EF-6CA0-42ED-9409-30C32BAB9140}" dt="2019-06-14T05:30:32.580" v="199"/>
          <ac:spMkLst>
            <pc:docMk/>
            <pc:sldMk cId="1102104807" sldId="589"/>
            <ac:spMk id="5" creationId="{4208A2C7-5792-4D3A-AFA2-5994B13C9B89}"/>
          </ac:spMkLst>
        </pc:spChg>
      </pc:sldChg>
      <pc:sldChg chg="addSp">
        <pc:chgData name="" userId="" providerId="" clId="Web-{592EF0EF-6CA0-42ED-9409-30C32BAB9140}" dt="2019-06-14T05:30:29.064" v="198"/>
        <pc:sldMkLst>
          <pc:docMk/>
          <pc:sldMk cId="1616817762" sldId="590"/>
        </pc:sldMkLst>
        <pc:spChg chg="add">
          <ac:chgData name="" userId="" providerId="" clId="Web-{592EF0EF-6CA0-42ED-9409-30C32BAB9140}" dt="2019-06-14T05:30:29.064" v="198"/>
          <ac:spMkLst>
            <pc:docMk/>
            <pc:sldMk cId="1616817762" sldId="590"/>
            <ac:spMk id="8" creationId="{E461B965-2EEB-4745-9CD5-4D6EBBAB57DB}"/>
          </ac:spMkLst>
        </pc:spChg>
      </pc:sldChg>
      <pc:sldChg chg="addSp">
        <pc:chgData name="" userId="" providerId="" clId="Web-{592EF0EF-6CA0-42ED-9409-30C32BAB9140}" dt="2019-06-14T05:29:30.657" v="197"/>
        <pc:sldMkLst>
          <pc:docMk/>
          <pc:sldMk cId="1232766899" sldId="591"/>
        </pc:sldMkLst>
        <pc:spChg chg="add">
          <ac:chgData name="" userId="" providerId="" clId="Web-{592EF0EF-6CA0-42ED-9409-30C32BAB9140}" dt="2019-06-14T05:29:30.657" v="197"/>
          <ac:spMkLst>
            <pc:docMk/>
            <pc:sldMk cId="1232766899" sldId="591"/>
            <ac:spMk id="5" creationId="{F6D92662-971B-4398-9C0E-3EFF44F3C9DA}"/>
          </ac:spMkLst>
        </pc:spChg>
      </pc:sldChg>
      <pc:sldChg chg="addSp modSp">
        <pc:chgData name="" userId="" providerId="" clId="Web-{592EF0EF-6CA0-42ED-9409-30C32BAB9140}" dt="2019-06-14T05:24:25.235" v="131" actId="20577"/>
        <pc:sldMkLst>
          <pc:docMk/>
          <pc:sldMk cId="1015611696" sldId="592"/>
        </pc:sldMkLst>
        <pc:spChg chg="add mod">
          <ac:chgData name="" userId="" providerId="" clId="Web-{592EF0EF-6CA0-42ED-9409-30C32BAB9140}" dt="2019-06-14T05:24:25.235" v="131" actId="20577"/>
          <ac:spMkLst>
            <pc:docMk/>
            <pc:sldMk cId="1015611696" sldId="592"/>
            <ac:spMk id="6" creationId="{DE7270A1-FB33-49AD-B8D1-5094FFFFBC02}"/>
          </ac:spMkLst>
        </pc:spChg>
        <pc:picChg chg="mod">
          <ac:chgData name="" userId="" providerId="" clId="Web-{592EF0EF-6CA0-42ED-9409-30C32BAB9140}" dt="2019-06-14T05:24:04.828" v="119" actId="14100"/>
          <ac:picMkLst>
            <pc:docMk/>
            <pc:sldMk cId="1015611696" sldId="592"/>
            <ac:picMk id="4" creationId="{00000000-0000-0000-0000-000000000000}"/>
          </ac:picMkLst>
        </pc:picChg>
      </pc:sldChg>
      <pc:sldChg chg="addSp">
        <pc:chgData name="" userId="" providerId="" clId="Web-{592EF0EF-6CA0-42ED-9409-30C32BAB9140}" dt="2019-06-14T05:29:23.926" v="196"/>
        <pc:sldMkLst>
          <pc:docMk/>
          <pc:sldMk cId="1093728312" sldId="593"/>
        </pc:sldMkLst>
        <pc:spChg chg="add">
          <ac:chgData name="" userId="" providerId="" clId="Web-{592EF0EF-6CA0-42ED-9409-30C32BAB9140}" dt="2019-06-14T05:29:23.926" v="196"/>
          <ac:spMkLst>
            <pc:docMk/>
            <pc:sldMk cId="1093728312" sldId="593"/>
            <ac:spMk id="5" creationId="{8BF1BF66-08BE-4D93-A9B7-22C0E77D20A0}"/>
          </ac:spMkLst>
        </pc:spChg>
      </pc:sldChg>
      <pc:sldChg chg="modSp">
        <pc:chgData name="" userId="" providerId="" clId="Web-{592EF0EF-6CA0-42ED-9409-30C32BAB9140}" dt="2019-06-14T05:24:42.516" v="137" actId="20577"/>
        <pc:sldMkLst>
          <pc:docMk/>
          <pc:sldMk cId="1024259925" sldId="595"/>
        </pc:sldMkLst>
        <pc:spChg chg="mod">
          <ac:chgData name="" userId="" providerId="" clId="Web-{592EF0EF-6CA0-42ED-9409-30C32BAB9140}" dt="2019-06-14T05:24:42.516" v="137" actId="20577"/>
          <ac:spMkLst>
            <pc:docMk/>
            <pc:sldMk cId="1024259925" sldId="595"/>
            <ac:spMk id="5" creationId="{C34430F9-44C8-6F49-AA09-0D7A66CE70FF}"/>
          </ac:spMkLst>
        </pc:spChg>
      </pc:sldChg>
      <pc:sldChg chg="addSp modSp">
        <pc:chgData name="" userId="" providerId="" clId="Web-{592EF0EF-6CA0-42ED-9409-30C32BAB9140}" dt="2019-06-14T05:24:50.973" v="142"/>
        <pc:sldMkLst>
          <pc:docMk/>
          <pc:sldMk cId="262281058" sldId="596"/>
        </pc:sldMkLst>
        <pc:spChg chg="mod">
          <ac:chgData name="" userId="" providerId="" clId="Web-{592EF0EF-6CA0-42ED-9409-30C32BAB9140}" dt="2019-06-14T05:24:50.360" v="139" actId="20577"/>
          <ac:spMkLst>
            <pc:docMk/>
            <pc:sldMk cId="262281058" sldId="596"/>
            <ac:spMk id="4" creationId="{463B79D9-52CB-C14D-9EF3-CB72FCAC22D6}"/>
          </ac:spMkLst>
        </pc:spChg>
        <pc:spChg chg="add">
          <ac:chgData name="" userId="" providerId="" clId="Web-{592EF0EF-6CA0-42ED-9409-30C32BAB9140}" dt="2019-06-14T05:24:50.973" v="142"/>
          <ac:spMkLst>
            <pc:docMk/>
            <pc:sldMk cId="262281058" sldId="596"/>
            <ac:spMk id="6" creationId="{B0B1CD98-74AE-4992-87F8-501715FF0F3D}"/>
          </ac:spMkLst>
        </pc:spChg>
      </pc:sldChg>
      <pc:sldChg chg="modSp">
        <pc:chgData name="" userId="" providerId="" clId="Web-{592EF0EF-6CA0-42ED-9409-30C32BAB9140}" dt="2019-06-14T05:25:13.610" v="149" actId="20577"/>
        <pc:sldMkLst>
          <pc:docMk/>
          <pc:sldMk cId="149898296" sldId="597"/>
        </pc:sldMkLst>
        <pc:spChg chg="mod">
          <ac:chgData name="" userId="" providerId="" clId="Web-{592EF0EF-6CA0-42ED-9409-30C32BAB9140}" dt="2019-06-14T05:25:13.610" v="149" actId="20577"/>
          <ac:spMkLst>
            <pc:docMk/>
            <pc:sldMk cId="149898296" sldId="597"/>
            <ac:spMk id="6" creationId="{2453CA2B-9417-CB44-A57C-449A81105669}"/>
          </ac:spMkLst>
        </pc:spChg>
      </pc:sldChg>
      <pc:sldChg chg="modSp">
        <pc:chgData name="" userId="" providerId="" clId="Web-{592EF0EF-6CA0-42ED-9409-30C32BAB9140}" dt="2019-06-14T05:25:32.330" v="155" actId="20577"/>
        <pc:sldMkLst>
          <pc:docMk/>
          <pc:sldMk cId="1977080730" sldId="598"/>
        </pc:sldMkLst>
        <pc:spChg chg="mod">
          <ac:chgData name="" userId="" providerId="" clId="Web-{592EF0EF-6CA0-42ED-9409-30C32BAB9140}" dt="2019-06-14T05:25:32.330" v="155" actId="20577"/>
          <ac:spMkLst>
            <pc:docMk/>
            <pc:sldMk cId="1977080730" sldId="598"/>
            <ac:spMk id="5" creationId="{B8C0D7AD-B547-F743-B5D6-7503766E7E20}"/>
          </ac:spMkLst>
        </pc:spChg>
      </pc:sldChg>
      <pc:sldChg chg="modSp">
        <pc:chgData name="" userId="" providerId="" clId="Web-{592EF0EF-6CA0-42ED-9409-30C32BAB9140}" dt="2019-06-14T05:25:45.922" v="163" actId="20577"/>
        <pc:sldMkLst>
          <pc:docMk/>
          <pc:sldMk cId="686898301" sldId="599"/>
        </pc:sldMkLst>
        <pc:spChg chg="mod">
          <ac:chgData name="" userId="" providerId="" clId="Web-{592EF0EF-6CA0-42ED-9409-30C32BAB9140}" dt="2019-06-14T05:25:45.922" v="163" actId="20577"/>
          <ac:spMkLst>
            <pc:docMk/>
            <pc:sldMk cId="686898301" sldId="599"/>
            <ac:spMk id="5" creationId="{D2D46270-668B-7448-B4F5-0E3237786619}"/>
          </ac:spMkLst>
        </pc:spChg>
      </pc:sldChg>
      <pc:sldChg chg="modSp">
        <pc:chgData name="" userId="" providerId="" clId="Web-{592EF0EF-6CA0-42ED-9409-30C32BAB9140}" dt="2019-06-14T05:26:04.563" v="169" actId="20577"/>
        <pc:sldMkLst>
          <pc:docMk/>
          <pc:sldMk cId="630472046" sldId="600"/>
        </pc:sldMkLst>
        <pc:spChg chg="mod">
          <ac:chgData name="" userId="" providerId="" clId="Web-{592EF0EF-6CA0-42ED-9409-30C32BAB9140}" dt="2019-06-14T05:26:04.563" v="169" actId="20577"/>
          <ac:spMkLst>
            <pc:docMk/>
            <pc:sldMk cId="630472046" sldId="600"/>
            <ac:spMk id="5" creationId="{62792F07-D901-284B-BA86-05A1FB6D8CE4}"/>
          </ac:spMkLst>
        </pc:spChg>
      </pc:sldChg>
      <pc:sldChg chg="addSp modSp">
        <pc:chgData name="" userId="" providerId="" clId="Web-{592EF0EF-6CA0-42ED-9409-30C32BAB9140}" dt="2019-06-14T05:26:11.485" v="174"/>
        <pc:sldMkLst>
          <pc:docMk/>
          <pc:sldMk cId="725757471" sldId="601"/>
        </pc:sldMkLst>
        <pc:spChg chg="mod">
          <ac:chgData name="" userId="" providerId="" clId="Web-{592EF0EF-6CA0-42ED-9409-30C32BAB9140}" dt="2019-06-14T05:26:11.407" v="171" actId="20577"/>
          <ac:spMkLst>
            <pc:docMk/>
            <pc:sldMk cId="725757471" sldId="601"/>
            <ac:spMk id="4" creationId="{7DA94B3C-BF86-A244-9FB0-75828FBD2258}"/>
          </ac:spMkLst>
        </pc:spChg>
        <pc:spChg chg="add">
          <ac:chgData name="" userId="" providerId="" clId="Web-{592EF0EF-6CA0-42ED-9409-30C32BAB9140}" dt="2019-06-14T05:26:11.485" v="174"/>
          <ac:spMkLst>
            <pc:docMk/>
            <pc:sldMk cId="725757471" sldId="601"/>
            <ac:spMk id="6" creationId="{A0F4FC66-FBEB-402A-AC8F-70667EF8BE52}"/>
          </ac:spMkLst>
        </pc:spChg>
      </pc:sldChg>
      <pc:sldChg chg="add del replId">
        <pc:chgData name="" userId="" providerId="" clId="Web-{592EF0EF-6CA0-42ED-9409-30C32BAB9140}" dt="2019-06-14T05:16:18.983" v="36"/>
        <pc:sldMkLst>
          <pc:docMk/>
          <pc:sldMk cId="1874390919" sldId="606"/>
        </pc:sldMkLst>
      </pc:sldChg>
    </pc:docChg>
  </pc:docChgLst>
  <pc:docChgLst>
    <pc:chgData clId="Web-{4C3D8D82-8FA4-4D64-8927-6531012CE221}"/>
    <pc:docChg chg="addSld modSld modSection">
      <pc:chgData name="" userId="" providerId="" clId="Web-{4C3D8D82-8FA4-4D64-8927-6531012CE221}" dt="2019-06-14T04:10:11.784" v="342"/>
      <pc:docMkLst>
        <pc:docMk/>
      </pc:docMkLst>
      <pc:sldChg chg="addSp">
        <pc:chgData name="" userId="" providerId="" clId="Web-{4C3D8D82-8FA4-4D64-8927-6531012CE221}" dt="2019-06-14T03:39:18.700" v="50"/>
        <pc:sldMkLst>
          <pc:docMk/>
          <pc:sldMk cId="687546797" sldId="316"/>
        </pc:sldMkLst>
        <pc:spChg chg="add">
          <ac:chgData name="" userId="" providerId="" clId="Web-{4C3D8D82-8FA4-4D64-8927-6531012CE221}" dt="2019-06-14T03:39:18.700" v="50"/>
          <ac:spMkLst>
            <pc:docMk/>
            <pc:sldMk cId="687546797" sldId="316"/>
            <ac:spMk id="5" creationId="{7F96346B-23CE-4EBB-867B-6BA4AA2D984F}"/>
          </ac:spMkLst>
        </pc:spChg>
      </pc:sldChg>
      <pc:sldChg chg="addSp">
        <pc:chgData name="" userId="" providerId="" clId="Web-{4C3D8D82-8FA4-4D64-8927-6531012CE221}" dt="2019-06-14T03:39:20.747" v="51"/>
        <pc:sldMkLst>
          <pc:docMk/>
          <pc:sldMk cId="2136996319" sldId="317"/>
        </pc:sldMkLst>
        <pc:spChg chg="add">
          <ac:chgData name="" userId="" providerId="" clId="Web-{4C3D8D82-8FA4-4D64-8927-6531012CE221}" dt="2019-06-14T03:39:20.747" v="51"/>
          <ac:spMkLst>
            <pc:docMk/>
            <pc:sldMk cId="2136996319" sldId="317"/>
            <ac:spMk id="5" creationId="{F703FAB9-46E6-4896-87A5-B10A50A9A726}"/>
          </ac:spMkLst>
        </pc:spChg>
      </pc:sldChg>
      <pc:sldChg chg="addSp">
        <pc:chgData name="" userId="" providerId="" clId="Web-{4C3D8D82-8FA4-4D64-8927-6531012CE221}" dt="2019-06-14T03:44:19.967" v="84"/>
        <pc:sldMkLst>
          <pc:docMk/>
          <pc:sldMk cId="1980621005" sldId="318"/>
        </pc:sldMkLst>
        <pc:spChg chg="add">
          <ac:chgData name="" userId="" providerId="" clId="Web-{4C3D8D82-8FA4-4D64-8927-6531012CE221}" dt="2019-06-14T03:44:19.967" v="84"/>
          <ac:spMkLst>
            <pc:docMk/>
            <pc:sldMk cId="1980621005" sldId="318"/>
            <ac:spMk id="5" creationId="{390C28B4-7141-447D-8B11-B6CFCB70250D}"/>
          </ac:spMkLst>
        </pc:spChg>
      </pc:sldChg>
      <pc:sldChg chg="addSp modSp">
        <pc:chgData name="" userId="" providerId="" clId="Web-{4C3D8D82-8FA4-4D64-8927-6531012CE221}" dt="2019-06-14T03:46:29.061" v="129" actId="1076"/>
        <pc:sldMkLst>
          <pc:docMk/>
          <pc:sldMk cId="153218888" sldId="319"/>
        </pc:sldMkLst>
        <pc:spChg chg="add mod">
          <ac:chgData name="" userId="" providerId="" clId="Web-{4C3D8D82-8FA4-4D64-8927-6531012CE221}" dt="2019-06-14T03:46:29.061" v="129" actId="1076"/>
          <ac:spMkLst>
            <pc:docMk/>
            <pc:sldMk cId="153218888" sldId="319"/>
            <ac:spMk id="6" creationId="{95C3B8D6-9705-46B2-9D6B-668C73B3F8DA}"/>
          </ac:spMkLst>
        </pc:spChg>
        <pc:picChg chg="mod">
          <ac:chgData name="" userId="" providerId="" clId="Web-{4C3D8D82-8FA4-4D64-8927-6531012CE221}" dt="2019-06-14T03:45:27.686" v="101" actId="1076"/>
          <ac:picMkLst>
            <pc:docMk/>
            <pc:sldMk cId="153218888" sldId="319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3:49:24.515" v="151" actId="14100"/>
        <pc:sldMkLst>
          <pc:docMk/>
          <pc:sldMk cId="316957863" sldId="320"/>
        </pc:sldMkLst>
        <pc:spChg chg="add mod">
          <ac:chgData name="" userId="" providerId="" clId="Web-{4C3D8D82-8FA4-4D64-8927-6531012CE221}" dt="2019-06-14T03:49:24.515" v="151" actId="14100"/>
          <ac:spMkLst>
            <pc:docMk/>
            <pc:sldMk cId="316957863" sldId="320"/>
            <ac:spMk id="5" creationId="{A7BBD4CD-FCDD-44B3-A64A-DD4E9E296172}"/>
          </ac:spMkLst>
        </pc:spChg>
      </pc:sldChg>
      <pc:sldChg chg="addSp modSp">
        <pc:chgData name="" userId="" providerId="" clId="Web-{4C3D8D82-8FA4-4D64-8927-6531012CE221}" dt="2019-06-14T03:49:40.952" v="156" actId="20577"/>
        <pc:sldMkLst>
          <pc:docMk/>
          <pc:sldMk cId="1351358881" sldId="321"/>
        </pc:sldMkLst>
        <pc:spChg chg="add mod">
          <ac:chgData name="" userId="" providerId="" clId="Web-{4C3D8D82-8FA4-4D64-8927-6531012CE221}" dt="2019-06-14T03:49:40.952" v="156" actId="20577"/>
          <ac:spMkLst>
            <pc:docMk/>
            <pc:sldMk cId="1351358881" sldId="321"/>
            <ac:spMk id="2" creationId="{96E2FA06-96E7-4580-BD79-1BF026FACAEF}"/>
          </ac:spMkLst>
        </pc:spChg>
        <pc:picChg chg="mod">
          <ac:chgData name="" userId="" providerId="" clId="Web-{4C3D8D82-8FA4-4D64-8927-6531012CE221}" dt="2019-06-14T03:49:36.749" v="152" actId="1076"/>
          <ac:picMkLst>
            <pc:docMk/>
            <pc:sldMk cId="1351358881" sldId="321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3:49:50.015" v="162" actId="20577"/>
        <pc:sldMkLst>
          <pc:docMk/>
          <pc:sldMk cId="501662295" sldId="322"/>
        </pc:sldMkLst>
        <pc:spChg chg="add mod">
          <ac:chgData name="" userId="" providerId="" clId="Web-{4C3D8D82-8FA4-4D64-8927-6531012CE221}" dt="2019-06-14T03:49:50.015" v="162" actId="20577"/>
          <ac:spMkLst>
            <pc:docMk/>
            <pc:sldMk cId="501662295" sldId="322"/>
            <ac:spMk id="3" creationId="{AEF9670E-CD15-4A2A-9B17-03D209DA3C01}"/>
          </ac:spMkLst>
        </pc:spChg>
      </pc:sldChg>
      <pc:sldChg chg="addSp modSp">
        <pc:chgData name="" userId="" providerId="" clId="Web-{4C3D8D82-8FA4-4D64-8927-6531012CE221}" dt="2019-06-14T04:07:29.768" v="309" actId="20577"/>
        <pc:sldMkLst>
          <pc:docMk/>
          <pc:sldMk cId="417393943" sldId="323"/>
        </pc:sldMkLst>
        <pc:spChg chg="add mod">
          <ac:chgData name="" userId="" providerId="" clId="Web-{4C3D8D82-8FA4-4D64-8927-6531012CE221}" dt="2019-06-14T04:07:29.768" v="309" actId="20577"/>
          <ac:spMkLst>
            <pc:docMk/>
            <pc:sldMk cId="417393943" sldId="323"/>
            <ac:spMk id="4" creationId="{F61EA36A-316F-4D42-A115-6F76F35FA0E0}"/>
          </ac:spMkLst>
        </pc:spChg>
        <pc:picChg chg="mod">
          <ac:chgData name="" userId="" providerId="" clId="Web-{4C3D8D82-8FA4-4D64-8927-6531012CE221}" dt="2019-06-14T04:06:51.580" v="298" actId="14100"/>
          <ac:picMkLst>
            <pc:docMk/>
            <pc:sldMk cId="417393943" sldId="323"/>
            <ac:picMk id="5" creationId="{00000000-0000-0000-0000-000000000000}"/>
          </ac:picMkLst>
        </pc:picChg>
      </pc:sldChg>
      <pc:sldChg chg="addSp modSp">
        <pc:chgData name="" userId="" providerId="" clId="Web-{4C3D8D82-8FA4-4D64-8927-6531012CE221}" dt="2019-06-14T04:07:41.205" v="314" actId="20577"/>
        <pc:sldMkLst>
          <pc:docMk/>
          <pc:sldMk cId="1458408899" sldId="324"/>
        </pc:sldMkLst>
        <pc:spChg chg="add mod">
          <ac:chgData name="" userId="" providerId="" clId="Web-{4C3D8D82-8FA4-4D64-8927-6531012CE221}" dt="2019-06-14T04:07:41.205" v="314" actId="20577"/>
          <ac:spMkLst>
            <pc:docMk/>
            <pc:sldMk cId="1458408899" sldId="324"/>
            <ac:spMk id="6" creationId="{6EAE3364-3C38-4596-999A-08EAC73F0CA3}"/>
          </ac:spMkLst>
        </pc:spChg>
        <pc:picChg chg="mod">
          <ac:chgData name="" userId="" providerId="" clId="Web-{4C3D8D82-8FA4-4D64-8927-6531012CE221}" dt="2019-06-14T04:07:33.971" v="312" actId="14100"/>
          <ac:picMkLst>
            <pc:docMk/>
            <pc:sldMk cId="1458408899" sldId="324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4:07:47.862" v="318" actId="20577"/>
        <pc:sldMkLst>
          <pc:docMk/>
          <pc:sldMk cId="100018635" sldId="325"/>
        </pc:sldMkLst>
        <pc:spChg chg="add mod">
          <ac:chgData name="" userId="" providerId="" clId="Web-{4C3D8D82-8FA4-4D64-8927-6531012CE221}" dt="2019-06-14T04:07:47.862" v="318" actId="20577"/>
          <ac:spMkLst>
            <pc:docMk/>
            <pc:sldMk cId="100018635" sldId="325"/>
            <ac:spMk id="6" creationId="{CF09F5C1-386F-4BA5-8810-6C872F2AF1A2}"/>
          </ac:spMkLst>
        </pc:spChg>
        <pc:picChg chg="mod">
          <ac:chgData name="" userId="" providerId="" clId="Web-{4C3D8D82-8FA4-4D64-8927-6531012CE221}" dt="2019-06-14T04:07:44.159" v="316" actId="14100"/>
          <ac:picMkLst>
            <pc:docMk/>
            <pc:sldMk cId="100018635" sldId="325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4:08:04.940" v="325" actId="20577"/>
        <pc:sldMkLst>
          <pc:docMk/>
          <pc:sldMk cId="1680986491" sldId="326"/>
        </pc:sldMkLst>
        <pc:spChg chg="add mod">
          <ac:chgData name="" userId="" providerId="" clId="Web-{4C3D8D82-8FA4-4D64-8927-6531012CE221}" dt="2019-06-14T04:08:04.940" v="325" actId="20577"/>
          <ac:spMkLst>
            <pc:docMk/>
            <pc:sldMk cId="1680986491" sldId="326"/>
            <ac:spMk id="6" creationId="{835D8F60-650F-40FA-BC96-9AB630E9D704}"/>
          </ac:spMkLst>
        </pc:spChg>
        <pc:picChg chg="mod">
          <ac:chgData name="" userId="" providerId="" clId="Web-{4C3D8D82-8FA4-4D64-8927-6531012CE221}" dt="2019-06-14T04:07:57.487" v="321" actId="14100"/>
          <ac:picMkLst>
            <pc:docMk/>
            <pc:sldMk cId="1680986491" sldId="326"/>
            <ac:picMk id="4" creationId="{00000000-0000-0000-0000-000000000000}"/>
          </ac:picMkLst>
        </pc:picChg>
      </pc:sldChg>
      <pc:sldChg chg="addSp">
        <pc:chgData name="" userId="" providerId="" clId="Web-{4C3D8D82-8FA4-4D64-8927-6531012CE221}" dt="2019-06-14T03:29:22.449" v="3"/>
        <pc:sldMkLst>
          <pc:docMk/>
          <pc:sldMk cId="2135562084" sldId="372"/>
        </pc:sldMkLst>
        <pc:spChg chg="add">
          <ac:chgData name="" userId="" providerId="" clId="Web-{4C3D8D82-8FA4-4D64-8927-6531012CE221}" dt="2019-06-14T03:29:22.449" v="3"/>
          <ac:spMkLst>
            <pc:docMk/>
            <pc:sldMk cId="2135562084" sldId="372"/>
            <ac:spMk id="6" creationId="{EA2B5517-58A5-4734-BBBD-650C44B59EF6}"/>
          </ac:spMkLst>
        </pc:spChg>
      </pc:sldChg>
      <pc:sldChg chg="addSp">
        <pc:chgData name="" userId="" providerId="" clId="Web-{4C3D8D82-8FA4-4D64-8927-6531012CE221}" dt="2019-06-14T03:29:52.839" v="4"/>
        <pc:sldMkLst>
          <pc:docMk/>
          <pc:sldMk cId="872530992" sldId="386"/>
        </pc:sldMkLst>
        <pc:spChg chg="add">
          <ac:chgData name="" userId="" providerId="" clId="Web-{4C3D8D82-8FA4-4D64-8927-6531012CE221}" dt="2019-06-14T03:29:52.839" v="4"/>
          <ac:spMkLst>
            <pc:docMk/>
            <pc:sldMk cId="872530992" sldId="386"/>
            <ac:spMk id="5" creationId="{D61ADEB4-C6BC-4E69-8BA9-359518E52CBB}"/>
          </ac:spMkLst>
        </pc:spChg>
      </pc:sldChg>
      <pc:sldChg chg="addSp">
        <pc:chgData name="" userId="" providerId="" clId="Web-{4C3D8D82-8FA4-4D64-8927-6531012CE221}" dt="2019-06-14T03:37:14.997" v="46"/>
        <pc:sldMkLst>
          <pc:docMk/>
          <pc:sldMk cId="217956694" sldId="405"/>
        </pc:sldMkLst>
        <pc:spChg chg="add">
          <ac:chgData name="" userId="" providerId="" clId="Web-{4C3D8D82-8FA4-4D64-8927-6531012CE221}" dt="2019-06-14T03:37:14.997" v="46"/>
          <ac:spMkLst>
            <pc:docMk/>
            <pc:sldMk cId="217956694" sldId="405"/>
            <ac:spMk id="5" creationId="{EA909E11-0E31-45DC-AF96-247A0FD621EF}"/>
          </ac:spMkLst>
        </pc:spChg>
      </pc:sldChg>
      <pc:sldChg chg="addSp">
        <pc:chgData name="" userId="" providerId="" clId="Web-{4C3D8D82-8FA4-4D64-8927-6531012CE221}" dt="2019-06-14T03:34:30.809" v="10"/>
        <pc:sldMkLst>
          <pc:docMk/>
          <pc:sldMk cId="569953585" sldId="417"/>
        </pc:sldMkLst>
        <pc:spChg chg="add">
          <ac:chgData name="" userId="" providerId="" clId="Web-{4C3D8D82-8FA4-4D64-8927-6531012CE221}" dt="2019-06-14T03:34:30.809" v="10"/>
          <ac:spMkLst>
            <pc:docMk/>
            <pc:sldMk cId="569953585" sldId="417"/>
            <ac:spMk id="6" creationId="{809075AD-7CCE-46D9-819A-AAB82B685943}"/>
          </ac:spMkLst>
        </pc:spChg>
      </pc:sldChg>
      <pc:sldChg chg="addSp">
        <pc:chgData name="" userId="" providerId="" clId="Web-{4C3D8D82-8FA4-4D64-8927-6531012CE221}" dt="2019-06-14T03:44:23.608" v="85"/>
        <pc:sldMkLst>
          <pc:docMk/>
          <pc:sldMk cId="453466285" sldId="445"/>
        </pc:sldMkLst>
        <pc:spChg chg="add">
          <ac:chgData name="" userId="" providerId="" clId="Web-{4C3D8D82-8FA4-4D64-8927-6531012CE221}" dt="2019-06-14T03:44:23.608" v="85"/>
          <ac:spMkLst>
            <pc:docMk/>
            <pc:sldMk cId="453466285" sldId="445"/>
            <ac:spMk id="5" creationId="{25019A9D-FB24-4B10-882C-09F2A9F3D92D}"/>
          </ac:spMkLst>
        </pc:spChg>
      </pc:sldChg>
      <pc:sldChg chg="addSp">
        <pc:chgData name="" userId="" providerId="" clId="Web-{4C3D8D82-8FA4-4D64-8927-6531012CE221}" dt="2019-06-14T04:10:11.784" v="342"/>
        <pc:sldMkLst>
          <pc:docMk/>
          <pc:sldMk cId="1178688058" sldId="470"/>
        </pc:sldMkLst>
        <pc:spChg chg="add">
          <ac:chgData name="" userId="" providerId="" clId="Web-{4C3D8D82-8FA4-4D64-8927-6531012CE221}" dt="2019-06-14T04:10:11.784" v="342"/>
          <ac:spMkLst>
            <pc:docMk/>
            <pc:sldMk cId="1178688058" sldId="470"/>
            <ac:spMk id="5" creationId="{623EA375-48C4-4116-B702-F3C2F659780A}"/>
          </ac:spMkLst>
        </pc:spChg>
      </pc:sldChg>
      <pc:sldChg chg="addSp">
        <pc:chgData name="" userId="" providerId="" clId="Web-{4C3D8D82-8FA4-4D64-8927-6531012CE221}" dt="2019-06-14T03:31:40.371" v="5"/>
        <pc:sldMkLst>
          <pc:docMk/>
          <pc:sldMk cId="1303397852" sldId="477"/>
        </pc:sldMkLst>
        <pc:spChg chg="add">
          <ac:chgData name="" userId="" providerId="" clId="Web-{4C3D8D82-8FA4-4D64-8927-6531012CE221}" dt="2019-06-14T03:31:40.371" v="5"/>
          <ac:spMkLst>
            <pc:docMk/>
            <pc:sldMk cId="1303397852" sldId="477"/>
            <ac:spMk id="5" creationId="{090FBEC3-F2CB-4961-89BB-4E27F4EC9481}"/>
          </ac:spMkLst>
        </pc:spChg>
      </pc:sldChg>
      <pc:sldChg chg="addSp">
        <pc:chgData name="" userId="" providerId="" clId="Web-{4C3D8D82-8FA4-4D64-8927-6531012CE221}" dt="2019-06-14T03:33:21.981" v="6"/>
        <pc:sldMkLst>
          <pc:docMk/>
          <pc:sldMk cId="1650428004" sldId="479"/>
        </pc:sldMkLst>
        <pc:spChg chg="add">
          <ac:chgData name="" userId="" providerId="" clId="Web-{4C3D8D82-8FA4-4D64-8927-6531012CE221}" dt="2019-06-14T03:33:21.981" v="6"/>
          <ac:spMkLst>
            <pc:docMk/>
            <pc:sldMk cId="1650428004" sldId="479"/>
            <ac:spMk id="5" creationId="{5B33C7FB-B9CD-48FC-9ED4-20A425A647FC}"/>
          </ac:spMkLst>
        </pc:spChg>
      </pc:sldChg>
      <pc:sldChg chg="addSp">
        <pc:chgData name="" userId="" providerId="" clId="Web-{4C3D8D82-8FA4-4D64-8927-6531012CE221}" dt="2019-06-14T03:33:23.637" v="7"/>
        <pc:sldMkLst>
          <pc:docMk/>
          <pc:sldMk cId="1844678576" sldId="480"/>
        </pc:sldMkLst>
        <pc:spChg chg="add">
          <ac:chgData name="" userId="" providerId="" clId="Web-{4C3D8D82-8FA4-4D64-8927-6531012CE221}" dt="2019-06-14T03:33:23.637" v="7"/>
          <ac:spMkLst>
            <pc:docMk/>
            <pc:sldMk cId="1844678576" sldId="480"/>
            <ac:spMk id="5" creationId="{AC0B5712-6677-4E29-847A-E7296B2F6761}"/>
          </ac:spMkLst>
        </pc:spChg>
      </pc:sldChg>
      <pc:sldChg chg="addSp">
        <pc:chgData name="" userId="" providerId="" clId="Web-{4C3D8D82-8FA4-4D64-8927-6531012CE221}" dt="2019-06-14T03:34:27.653" v="8"/>
        <pc:sldMkLst>
          <pc:docMk/>
          <pc:sldMk cId="449454975" sldId="482"/>
        </pc:sldMkLst>
        <pc:spChg chg="add">
          <ac:chgData name="" userId="" providerId="" clId="Web-{4C3D8D82-8FA4-4D64-8927-6531012CE221}" dt="2019-06-14T03:34:27.653" v="8"/>
          <ac:spMkLst>
            <pc:docMk/>
            <pc:sldMk cId="449454975" sldId="482"/>
            <ac:spMk id="3" creationId="{87027716-31A4-4CF3-8129-DAD2002A530D}"/>
          </ac:spMkLst>
        </pc:spChg>
      </pc:sldChg>
      <pc:sldChg chg="addSp">
        <pc:chgData name="" userId="" providerId="" clId="Web-{4C3D8D82-8FA4-4D64-8927-6531012CE221}" dt="2019-06-14T03:34:29.090" v="9"/>
        <pc:sldMkLst>
          <pc:docMk/>
          <pc:sldMk cId="1289778326" sldId="483"/>
        </pc:sldMkLst>
        <pc:spChg chg="add">
          <ac:chgData name="" userId="" providerId="" clId="Web-{4C3D8D82-8FA4-4D64-8927-6531012CE221}" dt="2019-06-14T03:34:29.090" v="9"/>
          <ac:spMkLst>
            <pc:docMk/>
            <pc:sldMk cId="1289778326" sldId="483"/>
            <ac:spMk id="4" creationId="{F2FC6C27-71E1-4B36-BFBD-BDE829F6B645}"/>
          </ac:spMkLst>
        </pc:spChg>
      </pc:sldChg>
      <pc:sldChg chg="modSp">
        <pc:chgData name="" userId="" providerId="" clId="Web-{4C3D8D82-8FA4-4D64-8927-6531012CE221}" dt="2019-06-14T03:35:50.122" v="25" actId="20577"/>
        <pc:sldMkLst>
          <pc:docMk/>
          <pc:sldMk cId="220942522" sldId="487"/>
        </pc:sldMkLst>
        <pc:spChg chg="mod">
          <ac:chgData name="" userId="" providerId="" clId="Web-{4C3D8D82-8FA4-4D64-8927-6531012CE221}" dt="2019-06-14T03:35:50.122" v="25" actId="20577"/>
          <ac:spMkLst>
            <pc:docMk/>
            <pc:sldMk cId="220942522" sldId="487"/>
            <ac:spMk id="6" creationId="{00000000-0000-0000-0000-000000000000}"/>
          </ac:spMkLst>
        </pc:spChg>
      </pc:sldChg>
      <pc:sldChg chg="modSp">
        <pc:chgData name="" userId="" providerId="" clId="Web-{4C3D8D82-8FA4-4D64-8927-6531012CE221}" dt="2019-06-14T03:36:07.481" v="29" actId="20577"/>
        <pc:sldMkLst>
          <pc:docMk/>
          <pc:sldMk cId="381741591" sldId="488"/>
        </pc:sldMkLst>
        <pc:spChg chg="mod">
          <ac:chgData name="" userId="" providerId="" clId="Web-{4C3D8D82-8FA4-4D64-8927-6531012CE221}" dt="2019-06-14T03:36:07.481" v="29" actId="20577"/>
          <ac:spMkLst>
            <pc:docMk/>
            <pc:sldMk cId="381741591" sldId="488"/>
            <ac:spMk id="5" creationId="{00000000-0000-0000-0000-000000000000}"/>
          </ac:spMkLst>
        </pc:spChg>
      </pc:sldChg>
      <pc:sldChg chg="modSp">
        <pc:chgData name="" userId="" providerId="" clId="Web-{4C3D8D82-8FA4-4D64-8927-6531012CE221}" dt="2019-06-14T03:36:20.965" v="38" actId="20577"/>
        <pc:sldMkLst>
          <pc:docMk/>
          <pc:sldMk cId="1397266348" sldId="489"/>
        </pc:sldMkLst>
        <pc:spChg chg="mod">
          <ac:chgData name="" userId="" providerId="" clId="Web-{4C3D8D82-8FA4-4D64-8927-6531012CE221}" dt="2019-06-14T03:36:20.965" v="38" actId="20577"/>
          <ac:spMkLst>
            <pc:docMk/>
            <pc:sldMk cId="1397266348" sldId="489"/>
            <ac:spMk id="9" creationId="{00000000-0000-0000-0000-000000000000}"/>
          </ac:spMkLst>
        </pc:spChg>
      </pc:sldChg>
      <pc:sldChg chg="modSp">
        <pc:chgData name="" userId="" providerId="" clId="Web-{4C3D8D82-8FA4-4D64-8927-6531012CE221}" dt="2019-06-14T03:36:29.856" v="43" actId="20577"/>
        <pc:sldMkLst>
          <pc:docMk/>
          <pc:sldMk cId="1121830891" sldId="490"/>
        </pc:sldMkLst>
        <pc:spChg chg="mod">
          <ac:chgData name="" userId="" providerId="" clId="Web-{4C3D8D82-8FA4-4D64-8927-6531012CE221}" dt="2019-06-14T03:36:29.856" v="43" actId="20577"/>
          <ac:spMkLst>
            <pc:docMk/>
            <pc:sldMk cId="1121830891" sldId="490"/>
            <ac:spMk id="5" creationId="{00000000-0000-0000-0000-000000000000}"/>
          </ac:spMkLst>
        </pc:spChg>
      </pc:sldChg>
      <pc:sldChg chg="addSp">
        <pc:chgData name="" userId="" providerId="" clId="Web-{4C3D8D82-8FA4-4D64-8927-6531012CE221}" dt="2019-06-14T03:37:19.106" v="47"/>
        <pc:sldMkLst>
          <pc:docMk/>
          <pc:sldMk cId="195585539" sldId="492"/>
        </pc:sldMkLst>
        <pc:spChg chg="add">
          <ac:chgData name="" userId="" providerId="" clId="Web-{4C3D8D82-8FA4-4D64-8927-6531012CE221}" dt="2019-06-14T03:37:19.106" v="47"/>
          <ac:spMkLst>
            <pc:docMk/>
            <pc:sldMk cId="195585539" sldId="492"/>
            <ac:spMk id="5" creationId="{7A0FB7B1-A444-42ED-9029-4628E8C3FD90}"/>
          </ac:spMkLst>
        </pc:spChg>
      </pc:sldChg>
      <pc:sldChg chg="addSp">
        <pc:chgData name="" userId="" providerId="" clId="Web-{4C3D8D82-8FA4-4D64-8927-6531012CE221}" dt="2019-06-14T03:37:22.684" v="49"/>
        <pc:sldMkLst>
          <pc:docMk/>
          <pc:sldMk cId="1556174063" sldId="493"/>
        </pc:sldMkLst>
        <pc:spChg chg="add">
          <ac:chgData name="" userId="" providerId="" clId="Web-{4C3D8D82-8FA4-4D64-8927-6531012CE221}" dt="2019-06-14T03:37:22.684" v="49"/>
          <ac:spMkLst>
            <pc:docMk/>
            <pc:sldMk cId="1556174063" sldId="493"/>
            <ac:spMk id="5" creationId="{1E65A0F9-0309-4AE1-B6AF-7FDE5B0D2366}"/>
          </ac:spMkLst>
        </pc:spChg>
      </pc:sldChg>
      <pc:sldChg chg="addSp">
        <pc:chgData name="" userId="" providerId="" clId="Web-{4C3D8D82-8FA4-4D64-8927-6531012CE221}" dt="2019-06-14T03:37:21.122" v="48"/>
        <pc:sldMkLst>
          <pc:docMk/>
          <pc:sldMk cId="414140028" sldId="494"/>
        </pc:sldMkLst>
        <pc:spChg chg="add">
          <ac:chgData name="" userId="" providerId="" clId="Web-{4C3D8D82-8FA4-4D64-8927-6531012CE221}" dt="2019-06-14T03:37:21.122" v="48"/>
          <ac:spMkLst>
            <pc:docMk/>
            <pc:sldMk cId="414140028" sldId="494"/>
            <ac:spMk id="5" creationId="{8E37DC9A-958E-4CE2-9F3B-817EBC9F9DA4}"/>
          </ac:spMkLst>
        </pc:spChg>
      </pc:sldChg>
      <pc:sldChg chg="addSp modSp">
        <pc:chgData name="" userId="" providerId="" clId="Web-{4C3D8D82-8FA4-4D64-8927-6531012CE221}" dt="2019-06-14T03:50:03.124" v="168" actId="14100"/>
        <pc:sldMkLst>
          <pc:docMk/>
          <pc:sldMk cId="466581314" sldId="496"/>
        </pc:sldMkLst>
        <pc:spChg chg="add mod">
          <ac:chgData name="" userId="" providerId="" clId="Web-{4C3D8D82-8FA4-4D64-8927-6531012CE221}" dt="2019-06-14T03:50:03.124" v="168" actId="14100"/>
          <ac:spMkLst>
            <pc:docMk/>
            <pc:sldMk cId="466581314" sldId="496"/>
            <ac:spMk id="5" creationId="{C47A0836-B8A8-4255-B8CC-9BF219A80E5A}"/>
          </ac:spMkLst>
        </pc:spChg>
      </pc:sldChg>
      <pc:sldChg chg="addSp modSp">
        <pc:chgData name="" userId="" providerId="" clId="Web-{4C3D8D82-8FA4-4D64-8927-6531012CE221}" dt="2019-06-14T03:42:01.763" v="75" actId="20577"/>
        <pc:sldMkLst>
          <pc:docMk/>
          <pc:sldMk cId="1533969296" sldId="500"/>
        </pc:sldMkLst>
        <pc:spChg chg="add mod">
          <ac:chgData name="" userId="" providerId="" clId="Web-{4C3D8D82-8FA4-4D64-8927-6531012CE221}" dt="2019-06-14T03:42:01.763" v="75" actId="20577"/>
          <ac:spMkLst>
            <pc:docMk/>
            <pc:sldMk cId="1533969296" sldId="500"/>
            <ac:spMk id="2" creationId="{B5C57738-1761-44DB-8B04-B38F30AC591D}"/>
          </ac:spMkLst>
        </pc:spChg>
      </pc:sldChg>
      <pc:sldChg chg="addSp modSp">
        <pc:chgData name="" userId="" providerId="" clId="Web-{4C3D8D82-8FA4-4D64-8927-6531012CE221}" dt="2019-06-14T03:42:29.607" v="81" actId="14100"/>
        <pc:sldMkLst>
          <pc:docMk/>
          <pc:sldMk cId="880775637" sldId="501"/>
        </pc:sldMkLst>
        <pc:spChg chg="add mod">
          <ac:chgData name="" userId="" providerId="" clId="Web-{4C3D8D82-8FA4-4D64-8927-6531012CE221}" dt="2019-06-14T03:42:29.607" v="81" actId="14100"/>
          <ac:spMkLst>
            <pc:docMk/>
            <pc:sldMk cId="880775637" sldId="501"/>
            <ac:spMk id="2" creationId="{79B65FE6-7F5C-42AE-BB3D-2E6C09018452}"/>
          </ac:spMkLst>
        </pc:spChg>
      </pc:sldChg>
      <pc:sldChg chg="addSp">
        <pc:chgData name="" userId="" providerId="" clId="Web-{4C3D8D82-8FA4-4D64-8927-6531012CE221}" dt="2019-06-14T03:43:07.092" v="82"/>
        <pc:sldMkLst>
          <pc:docMk/>
          <pc:sldMk cId="1184162982" sldId="502"/>
        </pc:sldMkLst>
        <pc:spChg chg="add">
          <ac:chgData name="" userId="" providerId="" clId="Web-{4C3D8D82-8FA4-4D64-8927-6531012CE221}" dt="2019-06-14T03:43:07.092" v="82"/>
          <ac:spMkLst>
            <pc:docMk/>
            <pc:sldMk cId="1184162982" sldId="502"/>
            <ac:spMk id="5" creationId="{6EEA4A09-D44E-4D75-91FB-DE26FC8D3E8C}"/>
          </ac:spMkLst>
        </pc:spChg>
      </pc:sldChg>
      <pc:sldChg chg="addSp">
        <pc:chgData name="" userId="" providerId="" clId="Web-{4C3D8D82-8FA4-4D64-8927-6531012CE221}" dt="2019-06-14T03:43:13.310" v="83"/>
        <pc:sldMkLst>
          <pc:docMk/>
          <pc:sldMk cId="1670745805" sldId="503"/>
        </pc:sldMkLst>
        <pc:spChg chg="add">
          <ac:chgData name="" userId="" providerId="" clId="Web-{4C3D8D82-8FA4-4D64-8927-6531012CE221}" dt="2019-06-14T03:43:13.310" v="83"/>
          <ac:spMkLst>
            <pc:docMk/>
            <pc:sldMk cId="1670745805" sldId="503"/>
            <ac:spMk id="5" creationId="{79C6ECBB-BAB9-4873-B430-C0A57915ADEA}"/>
          </ac:spMkLst>
        </pc:spChg>
      </pc:sldChg>
      <pc:sldChg chg="addSp">
        <pc:chgData name="" userId="" providerId="" clId="Web-{4C3D8D82-8FA4-4D64-8927-6531012CE221}" dt="2019-06-14T03:44:44.514" v="86"/>
        <pc:sldMkLst>
          <pc:docMk/>
          <pc:sldMk cId="733312420" sldId="504"/>
        </pc:sldMkLst>
        <pc:spChg chg="add">
          <ac:chgData name="" userId="" providerId="" clId="Web-{4C3D8D82-8FA4-4D64-8927-6531012CE221}" dt="2019-06-14T03:44:44.514" v="86"/>
          <ac:spMkLst>
            <pc:docMk/>
            <pc:sldMk cId="733312420" sldId="504"/>
            <ac:spMk id="5" creationId="{AD58AB2F-FDC8-46B9-A493-BB2F0351437B}"/>
          </ac:spMkLst>
        </pc:spChg>
      </pc:sldChg>
      <pc:sldChg chg="addSp modSp">
        <pc:chgData name="" userId="" providerId="" clId="Web-{4C3D8D82-8FA4-4D64-8927-6531012CE221}" dt="2019-06-14T03:45:23.764" v="99" actId="20577"/>
        <pc:sldMkLst>
          <pc:docMk/>
          <pc:sldMk cId="97664061" sldId="505"/>
        </pc:sldMkLst>
        <pc:spChg chg="add mod">
          <ac:chgData name="" userId="" providerId="" clId="Web-{4C3D8D82-8FA4-4D64-8927-6531012CE221}" dt="2019-06-14T03:45:23.764" v="99" actId="20577"/>
          <ac:spMkLst>
            <pc:docMk/>
            <pc:sldMk cId="97664061" sldId="505"/>
            <ac:spMk id="2" creationId="{F67AD999-0F49-4F8A-BE4C-A406D8FE2A7C}"/>
          </ac:spMkLst>
        </pc:spChg>
        <pc:picChg chg="mod">
          <ac:chgData name="" userId="" providerId="" clId="Web-{4C3D8D82-8FA4-4D64-8927-6531012CE221}" dt="2019-06-14T03:45:04.811" v="87" actId="14100"/>
          <ac:picMkLst>
            <pc:docMk/>
            <pc:sldMk cId="97664061" sldId="505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3:48:13.764" v="134" actId="14100"/>
        <pc:sldMkLst>
          <pc:docMk/>
          <pc:sldMk cId="435594613" sldId="506"/>
        </pc:sldMkLst>
        <pc:spChg chg="add mod">
          <ac:chgData name="" userId="" providerId="" clId="Web-{4C3D8D82-8FA4-4D64-8927-6531012CE221}" dt="2019-06-14T03:48:13.764" v="134" actId="14100"/>
          <ac:spMkLst>
            <pc:docMk/>
            <pc:sldMk cId="435594613" sldId="506"/>
            <ac:spMk id="3" creationId="{9B67269F-774C-4198-80D1-A6CE360BF5A0}"/>
          </ac:spMkLst>
        </pc:spChg>
      </pc:sldChg>
      <pc:sldChg chg="addSp">
        <pc:chgData name="" userId="" providerId="" clId="Web-{4C3D8D82-8FA4-4D64-8927-6531012CE221}" dt="2019-06-14T03:48:21.983" v="135"/>
        <pc:sldMkLst>
          <pc:docMk/>
          <pc:sldMk cId="762333430" sldId="507"/>
        </pc:sldMkLst>
        <pc:spChg chg="add">
          <ac:chgData name="" userId="" providerId="" clId="Web-{4C3D8D82-8FA4-4D64-8927-6531012CE221}" dt="2019-06-14T03:48:21.983" v="135"/>
          <ac:spMkLst>
            <pc:docMk/>
            <pc:sldMk cId="762333430" sldId="507"/>
            <ac:spMk id="3" creationId="{917F4A5D-D603-4013-83A3-1E80EC637D99}"/>
          </ac:spMkLst>
        </pc:spChg>
      </pc:sldChg>
      <pc:sldChg chg="addSp modSp">
        <pc:chgData name="" userId="" providerId="" clId="Web-{4C3D8D82-8FA4-4D64-8927-6531012CE221}" dt="2019-06-14T03:48:52.702" v="144" actId="20577"/>
        <pc:sldMkLst>
          <pc:docMk/>
          <pc:sldMk cId="962712738" sldId="508"/>
        </pc:sldMkLst>
        <pc:spChg chg="add mod">
          <ac:chgData name="" userId="" providerId="" clId="Web-{4C3D8D82-8FA4-4D64-8927-6531012CE221}" dt="2019-06-14T03:48:52.702" v="144" actId="20577"/>
          <ac:spMkLst>
            <pc:docMk/>
            <pc:sldMk cId="962712738" sldId="508"/>
            <ac:spMk id="2" creationId="{259F4913-0E61-478E-9E63-49E32C57C225}"/>
          </ac:spMkLst>
        </pc:spChg>
        <pc:picChg chg="mod">
          <ac:chgData name="" userId="" providerId="" clId="Web-{4C3D8D82-8FA4-4D64-8927-6531012CE221}" dt="2019-06-14T03:48:39.686" v="136" actId="1076"/>
          <ac:picMkLst>
            <pc:docMk/>
            <pc:sldMk cId="962712738" sldId="508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4:07:25.471" v="307" actId="1076"/>
        <pc:sldMkLst>
          <pc:docMk/>
          <pc:sldMk cId="1704906964" sldId="521"/>
        </pc:sldMkLst>
        <pc:spChg chg="add mod">
          <ac:chgData name="" userId="" providerId="" clId="Web-{4C3D8D82-8FA4-4D64-8927-6531012CE221}" dt="2019-06-14T04:07:25.471" v="307" actId="1076"/>
          <ac:spMkLst>
            <pc:docMk/>
            <pc:sldMk cId="1704906964" sldId="521"/>
            <ac:spMk id="5" creationId="{FE84AE3F-8FA3-430A-AB88-0D47AF503A8E}"/>
          </ac:spMkLst>
        </pc:spChg>
      </pc:sldChg>
      <pc:sldChg chg="modSp">
        <pc:chgData name="" userId="" providerId="" clId="Web-{4C3D8D82-8FA4-4D64-8927-6531012CE221}" dt="2019-06-14T03:51:12.421" v="180" actId="14100"/>
        <pc:sldMkLst>
          <pc:docMk/>
          <pc:sldMk cId="467624992" sldId="522"/>
        </pc:sldMkLst>
        <pc:spChg chg="mod">
          <ac:chgData name="" userId="" providerId="" clId="Web-{4C3D8D82-8FA4-4D64-8927-6531012CE221}" dt="2019-06-14T03:51:12.421" v="180" actId="14100"/>
          <ac:spMkLst>
            <pc:docMk/>
            <pc:sldMk cId="467624992" sldId="522"/>
            <ac:spMk id="5" creationId="{4C73AA62-2439-AA40-AD8C-36F72B693697}"/>
          </ac:spMkLst>
        </pc:spChg>
      </pc:sldChg>
      <pc:sldChg chg="addSp modSp">
        <pc:chgData name="" userId="" providerId="" clId="Web-{4C3D8D82-8FA4-4D64-8927-6531012CE221}" dt="2019-06-14T03:51:22.171" v="181"/>
        <pc:sldMkLst>
          <pc:docMk/>
          <pc:sldMk cId="1730576171" sldId="523"/>
        </pc:sldMkLst>
        <pc:spChg chg="add">
          <ac:chgData name="" userId="" providerId="" clId="Web-{4C3D8D82-8FA4-4D64-8927-6531012CE221}" dt="2019-06-14T03:51:22.171" v="181"/>
          <ac:spMkLst>
            <pc:docMk/>
            <pc:sldMk cId="1730576171" sldId="523"/>
            <ac:spMk id="6" creationId="{F70A3202-12D9-41E7-8280-08C5185A6657}"/>
          </ac:spMkLst>
        </pc:spChg>
        <pc:picChg chg="mod">
          <ac:chgData name="" userId="" providerId="" clId="Web-{4C3D8D82-8FA4-4D64-8927-6531012CE221}" dt="2019-06-14T03:51:08.999" v="178" actId="14100"/>
          <ac:picMkLst>
            <pc:docMk/>
            <pc:sldMk cId="1730576171" sldId="523"/>
            <ac:picMk id="4" creationId="{00000000-0000-0000-0000-000000000000}"/>
          </ac:picMkLst>
        </pc:picChg>
      </pc:sldChg>
      <pc:sldChg chg="addSp">
        <pc:chgData name="" userId="" providerId="" clId="Web-{4C3D8D82-8FA4-4D64-8927-6531012CE221}" dt="2019-06-14T03:51:22.281" v="182"/>
        <pc:sldMkLst>
          <pc:docMk/>
          <pc:sldMk cId="275191029" sldId="524"/>
        </pc:sldMkLst>
        <pc:spChg chg="add">
          <ac:chgData name="" userId="" providerId="" clId="Web-{4C3D8D82-8FA4-4D64-8927-6531012CE221}" dt="2019-06-14T03:51:22.281" v="182"/>
          <ac:spMkLst>
            <pc:docMk/>
            <pc:sldMk cId="275191029" sldId="524"/>
            <ac:spMk id="6" creationId="{9B8FB6CB-E4C2-45FC-B226-F22D3F5E8A41}"/>
          </ac:spMkLst>
        </pc:spChg>
      </pc:sldChg>
      <pc:sldChg chg="addSp modSp">
        <pc:chgData name="" userId="" providerId="" clId="Web-{4C3D8D82-8FA4-4D64-8927-6531012CE221}" dt="2019-06-14T03:51:26.468" v="184"/>
        <pc:sldMkLst>
          <pc:docMk/>
          <pc:sldMk cId="1603332412" sldId="525"/>
        </pc:sldMkLst>
        <pc:spChg chg="add">
          <ac:chgData name="" userId="" providerId="" clId="Web-{4C3D8D82-8FA4-4D64-8927-6531012CE221}" dt="2019-06-14T03:51:26.468" v="184"/>
          <ac:spMkLst>
            <pc:docMk/>
            <pc:sldMk cId="1603332412" sldId="525"/>
            <ac:spMk id="6" creationId="{39CA7043-7231-44A7-B1C2-35BDBDDC900D}"/>
          </ac:spMkLst>
        </pc:spChg>
        <pc:picChg chg="mod">
          <ac:chgData name="" userId="" providerId="" clId="Web-{4C3D8D82-8FA4-4D64-8927-6531012CE221}" dt="2019-06-14T03:51:25.734" v="183" actId="1076"/>
          <ac:picMkLst>
            <pc:docMk/>
            <pc:sldMk cId="1603332412" sldId="525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3:51:37.031" v="187" actId="20577"/>
        <pc:sldMkLst>
          <pc:docMk/>
          <pc:sldMk cId="583045928" sldId="526"/>
        </pc:sldMkLst>
        <pc:spChg chg="add mod">
          <ac:chgData name="" userId="" providerId="" clId="Web-{4C3D8D82-8FA4-4D64-8927-6531012CE221}" dt="2019-06-14T03:51:37.031" v="187" actId="20577"/>
          <ac:spMkLst>
            <pc:docMk/>
            <pc:sldMk cId="583045928" sldId="526"/>
            <ac:spMk id="6" creationId="{5443F74C-73C9-4D57-A224-8DCB1D832DC4}"/>
          </ac:spMkLst>
        </pc:spChg>
        <pc:picChg chg="mod">
          <ac:chgData name="" userId="" providerId="" clId="Web-{4C3D8D82-8FA4-4D64-8927-6531012CE221}" dt="2019-06-14T03:51:29.515" v="185" actId="14100"/>
          <ac:picMkLst>
            <pc:docMk/>
            <pc:sldMk cId="583045928" sldId="526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3:51:50.015" v="191" actId="20577"/>
        <pc:sldMkLst>
          <pc:docMk/>
          <pc:sldMk cId="285030635" sldId="527"/>
        </pc:sldMkLst>
        <pc:spChg chg="add mod">
          <ac:chgData name="" userId="" providerId="" clId="Web-{4C3D8D82-8FA4-4D64-8927-6531012CE221}" dt="2019-06-14T03:51:50.015" v="191" actId="20577"/>
          <ac:spMkLst>
            <pc:docMk/>
            <pc:sldMk cId="285030635" sldId="527"/>
            <ac:spMk id="6" creationId="{726B0895-9CF1-493C-9A65-CDA4B781303B}"/>
          </ac:spMkLst>
        </pc:spChg>
      </pc:sldChg>
      <pc:sldChg chg="addSp modSp">
        <pc:chgData name="" userId="" providerId="" clId="Web-{4C3D8D82-8FA4-4D64-8927-6531012CE221}" dt="2019-06-14T03:51:59.437" v="197" actId="20577"/>
        <pc:sldMkLst>
          <pc:docMk/>
          <pc:sldMk cId="1621349635" sldId="528"/>
        </pc:sldMkLst>
        <pc:spChg chg="add mod">
          <ac:chgData name="" userId="" providerId="" clId="Web-{4C3D8D82-8FA4-4D64-8927-6531012CE221}" dt="2019-06-14T03:51:59.437" v="197" actId="20577"/>
          <ac:spMkLst>
            <pc:docMk/>
            <pc:sldMk cId="1621349635" sldId="528"/>
            <ac:spMk id="3" creationId="{BDD1AFC1-C950-4F48-B5A3-D1BF282253D1}"/>
          </ac:spMkLst>
        </pc:spChg>
      </pc:sldChg>
      <pc:sldChg chg="addSp delSp modSp">
        <pc:chgData name="" userId="" providerId="" clId="Web-{4C3D8D82-8FA4-4D64-8927-6531012CE221}" dt="2019-06-14T03:53:31.687" v="209"/>
        <pc:sldMkLst>
          <pc:docMk/>
          <pc:sldMk cId="603318662" sldId="529"/>
        </pc:sldMkLst>
        <pc:spChg chg="add del mod">
          <ac:chgData name="" userId="" providerId="" clId="Web-{4C3D8D82-8FA4-4D64-8927-6531012CE221}" dt="2019-06-14T03:53:31.687" v="209"/>
          <ac:spMkLst>
            <pc:docMk/>
            <pc:sldMk cId="603318662" sldId="529"/>
            <ac:spMk id="3" creationId="{00FC7D08-4DBE-4AA8-85FF-5EEBA1AD3CF5}"/>
          </ac:spMkLst>
        </pc:spChg>
        <pc:spChg chg="mod">
          <ac:chgData name="" userId="" providerId="" clId="Web-{4C3D8D82-8FA4-4D64-8927-6531012CE221}" dt="2019-06-14T03:52:18.218" v="208" actId="1076"/>
          <ac:spMkLst>
            <pc:docMk/>
            <pc:sldMk cId="603318662" sldId="529"/>
            <ac:spMk id="4" creationId="{00000000-0000-0000-0000-000000000000}"/>
          </ac:spMkLst>
        </pc:spChg>
      </pc:sldChg>
      <pc:sldChg chg="addSp modSp">
        <pc:chgData name="" userId="" providerId="" clId="Web-{4C3D8D82-8FA4-4D64-8927-6531012CE221}" dt="2019-06-14T03:55:17.875" v="229" actId="1076"/>
        <pc:sldMkLst>
          <pc:docMk/>
          <pc:sldMk cId="1706454747" sldId="530"/>
        </pc:sldMkLst>
        <pc:spChg chg="add mod">
          <ac:chgData name="" userId="" providerId="" clId="Web-{4C3D8D82-8FA4-4D64-8927-6531012CE221}" dt="2019-06-14T03:55:17.875" v="229" actId="1076"/>
          <ac:spMkLst>
            <pc:docMk/>
            <pc:sldMk cId="1706454747" sldId="530"/>
            <ac:spMk id="6" creationId="{DAB12719-B738-46AA-A217-6065393CBEB1}"/>
          </ac:spMkLst>
        </pc:spChg>
        <pc:picChg chg="mod">
          <ac:chgData name="" userId="" providerId="" clId="Web-{4C3D8D82-8FA4-4D64-8927-6531012CE221}" dt="2019-06-14T03:53:44.703" v="210" actId="14100"/>
          <ac:picMkLst>
            <pc:docMk/>
            <pc:sldMk cId="1706454747" sldId="530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3:56:40.750" v="237" actId="1076"/>
        <pc:sldMkLst>
          <pc:docMk/>
          <pc:sldMk cId="740827144" sldId="531"/>
        </pc:sldMkLst>
        <pc:spChg chg="add mod">
          <ac:chgData name="" userId="" providerId="" clId="Web-{4C3D8D82-8FA4-4D64-8927-6531012CE221}" dt="2019-06-14T03:56:40.750" v="237" actId="1076"/>
          <ac:spMkLst>
            <pc:docMk/>
            <pc:sldMk cId="740827144" sldId="531"/>
            <ac:spMk id="5" creationId="{AE427947-85B0-490B-85D5-414EC7E15745}"/>
          </ac:spMkLst>
        </pc:spChg>
      </pc:sldChg>
      <pc:sldChg chg="addSp modSp">
        <pc:chgData name="" userId="" providerId="" clId="Web-{4C3D8D82-8FA4-4D64-8927-6531012CE221}" dt="2019-06-14T03:57:00.375" v="242" actId="14100"/>
        <pc:sldMkLst>
          <pc:docMk/>
          <pc:sldMk cId="2119107549" sldId="532"/>
        </pc:sldMkLst>
        <pc:spChg chg="add mod">
          <ac:chgData name="" userId="" providerId="" clId="Web-{4C3D8D82-8FA4-4D64-8927-6531012CE221}" dt="2019-06-14T03:57:00.375" v="242" actId="14100"/>
          <ac:spMkLst>
            <pc:docMk/>
            <pc:sldMk cId="2119107549" sldId="532"/>
            <ac:spMk id="5" creationId="{7B3200DB-DE12-43CA-85E2-F10ED31A4558}"/>
          </ac:spMkLst>
        </pc:spChg>
      </pc:sldChg>
      <pc:sldChg chg="addSp">
        <pc:chgData name="" userId="" providerId="" clId="Web-{4C3D8D82-8FA4-4D64-8927-6531012CE221}" dt="2019-06-14T03:59:15.516" v="243"/>
        <pc:sldMkLst>
          <pc:docMk/>
          <pc:sldMk cId="1788738508" sldId="534"/>
        </pc:sldMkLst>
        <pc:spChg chg="add">
          <ac:chgData name="" userId="" providerId="" clId="Web-{4C3D8D82-8FA4-4D64-8927-6531012CE221}" dt="2019-06-14T03:59:15.516" v="243"/>
          <ac:spMkLst>
            <pc:docMk/>
            <pc:sldMk cId="1788738508" sldId="534"/>
            <ac:spMk id="5" creationId="{8DCAB73B-38AA-4FC4-8921-0E6F1D4D2055}"/>
          </ac:spMkLst>
        </pc:spChg>
      </pc:sldChg>
      <pc:sldChg chg="addSp">
        <pc:chgData name="" userId="" providerId="" clId="Web-{4C3D8D82-8FA4-4D64-8927-6531012CE221}" dt="2019-06-14T03:59:32.517" v="244"/>
        <pc:sldMkLst>
          <pc:docMk/>
          <pc:sldMk cId="704529603" sldId="535"/>
        </pc:sldMkLst>
        <pc:spChg chg="add">
          <ac:chgData name="" userId="" providerId="" clId="Web-{4C3D8D82-8FA4-4D64-8927-6531012CE221}" dt="2019-06-14T03:59:32.517" v="244"/>
          <ac:spMkLst>
            <pc:docMk/>
            <pc:sldMk cId="704529603" sldId="535"/>
            <ac:spMk id="5" creationId="{A18646A9-2684-408B-8B14-B9186563B102}"/>
          </ac:spMkLst>
        </pc:spChg>
      </pc:sldChg>
      <pc:sldChg chg="addSp">
        <pc:chgData name="" userId="" providerId="" clId="Web-{4C3D8D82-8FA4-4D64-8927-6531012CE221}" dt="2019-06-14T03:59:46.876" v="246"/>
        <pc:sldMkLst>
          <pc:docMk/>
          <pc:sldMk cId="1951691710" sldId="536"/>
        </pc:sldMkLst>
        <pc:spChg chg="add">
          <ac:chgData name="" userId="" providerId="" clId="Web-{4C3D8D82-8FA4-4D64-8927-6531012CE221}" dt="2019-06-14T03:59:46.876" v="246"/>
          <ac:spMkLst>
            <pc:docMk/>
            <pc:sldMk cId="1951691710" sldId="536"/>
            <ac:spMk id="5" creationId="{0ADEBB87-11D6-4C1F-8831-451F1027B38D}"/>
          </ac:spMkLst>
        </pc:spChg>
      </pc:sldChg>
      <pc:sldChg chg="addSp">
        <pc:chgData name="" userId="" providerId="" clId="Web-{4C3D8D82-8FA4-4D64-8927-6531012CE221}" dt="2019-06-14T03:59:49.360" v="247"/>
        <pc:sldMkLst>
          <pc:docMk/>
          <pc:sldMk cId="1417345692" sldId="537"/>
        </pc:sldMkLst>
        <pc:spChg chg="add">
          <ac:chgData name="" userId="" providerId="" clId="Web-{4C3D8D82-8FA4-4D64-8927-6531012CE221}" dt="2019-06-14T03:59:49.360" v="247"/>
          <ac:spMkLst>
            <pc:docMk/>
            <pc:sldMk cId="1417345692" sldId="537"/>
            <ac:spMk id="5" creationId="{FE023D12-1033-449C-A799-7C356C2A9840}"/>
          </ac:spMkLst>
        </pc:spChg>
      </pc:sldChg>
      <pc:sldChg chg="addSp">
        <pc:chgData name="" userId="" providerId="" clId="Web-{4C3D8D82-8FA4-4D64-8927-6531012CE221}" dt="2019-06-14T04:02:18.673" v="248"/>
        <pc:sldMkLst>
          <pc:docMk/>
          <pc:sldMk cId="1440432920" sldId="538"/>
        </pc:sldMkLst>
        <pc:spChg chg="add">
          <ac:chgData name="" userId="" providerId="" clId="Web-{4C3D8D82-8FA4-4D64-8927-6531012CE221}" dt="2019-06-14T04:02:18.673" v="248"/>
          <ac:spMkLst>
            <pc:docMk/>
            <pc:sldMk cId="1440432920" sldId="538"/>
            <ac:spMk id="3" creationId="{6F48B6C8-9107-4E9F-87F7-19707BE0244C}"/>
          </ac:spMkLst>
        </pc:spChg>
      </pc:sldChg>
      <pc:sldChg chg="addSp modSp">
        <pc:chgData name="" userId="" providerId="" clId="Web-{4C3D8D82-8FA4-4D64-8927-6531012CE221}" dt="2019-06-14T04:04:16.439" v="270" actId="1076"/>
        <pc:sldMkLst>
          <pc:docMk/>
          <pc:sldMk cId="772933809" sldId="539"/>
        </pc:sldMkLst>
        <pc:spChg chg="add mod">
          <ac:chgData name="" userId="" providerId="" clId="Web-{4C3D8D82-8FA4-4D64-8927-6531012CE221}" dt="2019-06-14T04:04:16.439" v="270" actId="1076"/>
          <ac:spMkLst>
            <pc:docMk/>
            <pc:sldMk cId="772933809" sldId="539"/>
            <ac:spMk id="6" creationId="{AF46B04D-A4E6-402F-A07B-4C7AC3E28B12}"/>
          </ac:spMkLst>
        </pc:spChg>
        <pc:picChg chg="mod">
          <ac:chgData name="" userId="" providerId="" clId="Web-{4C3D8D82-8FA4-4D64-8927-6531012CE221}" dt="2019-06-14T04:02:28.376" v="249" actId="14100"/>
          <ac:picMkLst>
            <pc:docMk/>
            <pc:sldMk cId="772933809" sldId="539"/>
            <ac:picMk id="4" creationId="{00000000-0000-0000-0000-000000000000}"/>
          </ac:picMkLst>
        </pc:picChg>
      </pc:sldChg>
      <pc:sldChg chg="addSp modSp">
        <pc:chgData name="" userId="" providerId="" clId="Web-{4C3D8D82-8FA4-4D64-8927-6531012CE221}" dt="2019-06-14T04:08:24.924" v="331" actId="20577"/>
        <pc:sldMkLst>
          <pc:docMk/>
          <pc:sldMk cId="790691967" sldId="540"/>
        </pc:sldMkLst>
        <pc:spChg chg="add mod">
          <ac:chgData name="" userId="" providerId="" clId="Web-{4C3D8D82-8FA4-4D64-8927-6531012CE221}" dt="2019-06-14T04:08:24.924" v="331" actId="20577"/>
          <ac:spMkLst>
            <pc:docMk/>
            <pc:sldMk cId="790691967" sldId="540"/>
            <ac:spMk id="6" creationId="{931F66F9-AFB3-4D65-8423-3D60DC31657D}"/>
          </ac:spMkLst>
        </pc:spChg>
        <pc:picChg chg="mod">
          <ac:chgData name="" userId="" providerId="" clId="Web-{4C3D8D82-8FA4-4D64-8927-6531012CE221}" dt="2019-06-14T04:08:20.706" v="327" actId="14100"/>
          <ac:picMkLst>
            <pc:docMk/>
            <pc:sldMk cId="790691967" sldId="540"/>
            <ac:picMk id="4" creationId="{00000000-0000-0000-0000-000000000000}"/>
          </ac:picMkLst>
        </pc:picChg>
      </pc:sldChg>
      <pc:sldChg chg="addSp delSp modSp">
        <pc:chgData name="" userId="" providerId="" clId="Web-{4C3D8D82-8FA4-4D64-8927-6531012CE221}" dt="2019-06-14T04:09:32.112" v="340"/>
        <pc:sldMkLst>
          <pc:docMk/>
          <pc:sldMk cId="531081733" sldId="541"/>
        </pc:sldMkLst>
        <pc:spChg chg="add del mod">
          <ac:chgData name="" userId="" providerId="" clId="Web-{4C3D8D82-8FA4-4D64-8927-6531012CE221}" dt="2019-06-14T04:09:32.112" v="340"/>
          <ac:spMkLst>
            <pc:docMk/>
            <pc:sldMk cId="531081733" sldId="541"/>
            <ac:spMk id="5" creationId="{F96A38FF-B4EA-4013-82EA-27389A8862CA}"/>
          </ac:spMkLst>
        </pc:spChg>
      </pc:sldChg>
      <pc:sldChg chg="addSp">
        <pc:chgData name="" userId="" providerId="" clId="Web-{4C3D8D82-8FA4-4D64-8927-6531012CE221}" dt="2019-06-14T04:10:07.956" v="341"/>
        <pc:sldMkLst>
          <pc:docMk/>
          <pc:sldMk cId="434511567" sldId="546"/>
        </pc:sldMkLst>
        <pc:spChg chg="add">
          <ac:chgData name="" userId="" providerId="" clId="Web-{4C3D8D82-8FA4-4D64-8927-6531012CE221}" dt="2019-06-14T04:10:07.956" v="341"/>
          <ac:spMkLst>
            <pc:docMk/>
            <pc:sldMk cId="434511567" sldId="546"/>
            <ac:spMk id="5" creationId="{D3E23396-FB2C-4A5E-85F8-1474B74004BA}"/>
          </ac:spMkLst>
        </pc:spChg>
      </pc:sldChg>
      <pc:sldChg chg="addSp modSp">
        <pc:chgData name="" userId="" providerId="" clId="Web-{4C3D8D82-8FA4-4D64-8927-6531012CE221}" dt="2019-06-14T04:05:26.314" v="288" actId="1076"/>
        <pc:sldMkLst>
          <pc:docMk/>
          <pc:sldMk cId="1156199773" sldId="547"/>
        </pc:sldMkLst>
        <pc:spChg chg="add mod">
          <ac:chgData name="" userId="" providerId="" clId="Web-{4C3D8D82-8FA4-4D64-8927-6531012CE221}" dt="2019-06-14T04:05:26.314" v="288" actId="1076"/>
          <ac:spMkLst>
            <pc:docMk/>
            <pc:sldMk cId="1156199773" sldId="547"/>
            <ac:spMk id="2" creationId="{B4A17EC1-4AA7-4CD7-8769-554CBF49293B}"/>
          </ac:spMkLst>
        </pc:spChg>
        <pc:picChg chg="mod">
          <ac:chgData name="" userId="" providerId="" clId="Web-{4C3D8D82-8FA4-4D64-8927-6531012CE221}" dt="2019-06-14T04:05:04.721" v="272" actId="14100"/>
          <ac:picMkLst>
            <pc:docMk/>
            <pc:sldMk cId="1156199773" sldId="547"/>
            <ac:picMk id="9" creationId="{00000000-0000-0000-0000-000000000000}"/>
          </ac:picMkLst>
        </pc:picChg>
      </pc:sldChg>
      <pc:sldChg chg="addSp">
        <pc:chgData name="" userId="" providerId="" clId="Web-{4C3D8D82-8FA4-4D64-8927-6531012CE221}" dt="2019-06-14T04:04:58.564" v="271"/>
        <pc:sldMkLst>
          <pc:docMk/>
          <pc:sldMk cId="28442276" sldId="548"/>
        </pc:sldMkLst>
        <pc:spChg chg="add">
          <ac:chgData name="" userId="" providerId="" clId="Web-{4C3D8D82-8FA4-4D64-8927-6531012CE221}" dt="2019-06-14T04:04:58.564" v="271"/>
          <ac:spMkLst>
            <pc:docMk/>
            <pc:sldMk cId="28442276" sldId="548"/>
            <ac:spMk id="2" creationId="{8194576B-6836-433E-A0FE-895F58D3DF57}"/>
          </ac:spMkLst>
        </pc:spChg>
      </pc:sldChg>
      <pc:sldChg chg="addSp delSp modSp">
        <pc:chgData name="" userId="" providerId="" clId="Web-{4C3D8D82-8FA4-4D64-8927-6531012CE221}" dt="2019-06-14T04:05:50.002" v="292"/>
        <pc:sldMkLst>
          <pc:docMk/>
          <pc:sldMk cId="894583952" sldId="549"/>
        </pc:sldMkLst>
        <pc:spChg chg="add del mod">
          <ac:chgData name="" userId="" providerId="" clId="Web-{4C3D8D82-8FA4-4D64-8927-6531012CE221}" dt="2019-06-14T04:05:44.346" v="291"/>
          <ac:spMkLst>
            <pc:docMk/>
            <pc:sldMk cId="894583952" sldId="549"/>
            <ac:spMk id="3" creationId="{BCDAAEA6-4873-4855-907F-0274C411E5EA}"/>
          </ac:spMkLst>
        </pc:spChg>
        <pc:spChg chg="add">
          <ac:chgData name="" userId="" providerId="" clId="Web-{4C3D8D82-8FA4-4D64-8927-6531012CE221}" dt="2019-06-14T04:05:50.002" v="292"/>
          <ac:spMkLst>
            <pc:docMk/>
            <pc:sldMk cId="894583952" sldId="549"/>
            <ac:spMk id="6" creationId="{39204C01-5CC7-480F-8F06-C8C01DAFE44E}"/>
          </ac:spMkLst>
        </pc:spChg>
      </pc:sldChg>
      <pc:sldChg chg="addSp modSp">
        <pc:chgData name="" userId="" providerId="" clId="Web-{4C3D8D82-8FA4-4D64-8927-6531012CE221}" dt="2019-06-14T04:05:57.611" v="294" actId="14100"/>
        <pc:sldMkLst>
          <pc:docMk/>
          <pc:sldMk cId="604443931" sldId="550"/>
        </pc:sldMkLst>
        <pc:spChg chg="mod">
          <ac:chgData name="" userId="" providerId="" clId="Web-{4C3D8D82-8FA4-4D64-8927-6531012CE221}" dt="2019-06-14T04:05:57.611" v="294" actId="14100"/>
          <ac:spMkLst>
            <pc:docMk/>
            <pc:sldMk cId="604443931" sldId="550"/>
            <ac:spMk id="8" creationId="{00000000-0000-0000-0000-000000000000}"/>
          </ac:spMkLst>
        </pc:spChg>
        <pc:spChg chg="add">
          <ac:chgData name="" userId="" providerId="" clId="Web-{4C3D8D82-8FA4-4D64-8927-6531012CE221}" dt="2019-06-14T04:05:54.518" v="293"/>
          <ac:spMkLst>
            <pc:docMk/>
            <pc:sldMk cId="604443931" sldId="550"/>
            <ac:spMk id="10" creationId="{C34155B1-7C87-41E3-9885-40E63BBC8A8D}"/>
          </ac:spMkLst>
        </pc:spChg>
      </pc:sldChg>
      <pc:sldChg chg="addSp">
        <pc:chgData name="" userId="" providerId="" clId="Web-{4C3D8D82-8FA4-4D64-8927-6531012CE221}" dt="2019-06-14T04:06:11.643" v="296"/>
        <pc:sldMkLst>
          <pc:docMk/>
          <pc:sldMk cId="6437741" sldId="551"/>
        </pc:sldMkLst>
        <pc:spChg chg="add">
          <ac:chgData name="" userId="" providerId="" clId="Web-{4C3D8D82-8FA4-4D64-8927-6531012CE221}" dt="2019-06-14T04:06:11.643" v="296"/>
          <ac:spMkLst>
            <pc:docMk/>
            <pc:sldMk cId="6437741" sldId="551"/>
            <ac:spMk id="6" creationId="{EA43929E-F313-4711-870C-0A88906C2C60}"/>
          </ac:spMkLst>
        </pc:spChg>
      </pc:sldChg>
      <pc:sldChg chg="addSp">
        <pc:chgData name="" userId="" providerId="" clId="Web-{4C3D8D82-8FA4-4D64-8927-6531012CE221}" dt="2019-06-14T04:06:01.486" v="295"/>
        <pc:sldMkLst>
          <pc:docMk/>
          <pc:sldMk cId="778491116" sldId="552"/>
        </pc:sldMkLst>
        <pc:spChg chg="add">
          <ac:chgData name="" userId="" providerId="" clId="Web-{4C3D8D82-8FA4-4D64-8927-6531012CE221}" dt="2019-06-14T04:06:01.486" v="295"/>
          <ac:spMkLst>
            <pc:docMk/>
            <pc:sldMk cId="778491116" sldId="552"/>
            <ac:spMk id="5" creationId="{33681290-FBF5-4320-A7BE-F6B068394FD5}"/>
          </ac:spMkLst>
        </pc:spChg>
      </pc:sldChg>
      <pc:sldChg chg="addSp">
        <pc:chgData name="" userId="" providerId="" clId="Web-{4C3D8D82-8FA4-4D64-8927-6531012CE221}" dt="2019-06-14T04:06:23.111" v="297"/>
        <pc:sldMkLst>
          <pc:docMk/>
          <pc:sldMk cId="545228190" sldId="553"/>
        </pc:sldMkLst>
        <pc:spChg chg="add">
          <ac:chgData name="" userId="" providerId="" clId="Web-{4C3D8D82-8FA4-4D64-8927-6531012CE221}" dt="2019-06-14T04:06:23.111" v="297"/>
          <ac:spMkLst>
            <pc:docMk/>
            <pc:sldMk cId="545228190" sldId="553"/>
            <ac:spMk id="5" creationId="{AA36A5F4-DAD6-439A-A870-04BC3880537B}"/>
          </ac:spMkLst>
        </pc:spChg>
      </pc:sldChg>
      <pc:sldChg chg="addSp">
        <pc:chgData name="" userId="" providerId="" clId="Web-{4C3D8D82-8FA4-4D64-8927-6531012CE221}" dt="2019-06-14T03:59:45.813" v="245"/>
        <pc:sldMkLst>
          <pc:docMk/>
          <pc:sldMk cId="3692380189" sldId="602"/>
        </pc:sldMkLst>
        <pc:spChg chg="add">
          <ac:chgData name="" userId="" providerId="" clId="Web-{4C3D8D82-8FA4-4D64-8927-6531012CE221}" dt="2019-06-14T03:59:45.813" v="245"/>
          <ac:spMkLst>
            <pc:docMk/>
            <pc:sldMk cId="3692380189" sldId="602"/>
            <ac:spMk id="5" creationId="{842A7078-12D1-471B-AD9D-BE70F96B5DD7}"/>
          </ac:spMkLst>
        </pc:spChg>
      </pc:sldChg>
      <pc:sldChg chg="add">
        <pc:chgData name="" userId="" providerId="" clId="Web-{4C3D8D82-8FA4-4D64-8927-6531012CE221}" dt="2019-06-14T03:28:08.292" v="0"/>
        <pc:sldMkLst>
          <pc:docMk/>
          <pc:sldMk cId="3693660721" sldId="603"/>
        </pc:sldMkLst>
      </pc:sldChg>
      <pc:sldChg chg="add">
        <pc:chgData name="" userId="" providerId="" clId="Web-{4C3D8D82-8FA4-4D64-8927-6531012CE221}" dt="2019-06-14T03:28:08.370" v="1"/>
        <pc:sldMkLst>
          <pc:docMk/>
          <pc:sldMk cId="2332755524" sldId="604"/>
        </pc:sldMkLst>
      </pc:sldChg>
      <pc:sldChg chg="add">
        <pc:chgData name="" userId="" providerId="" clId="Web-{4C3D8D82-8FA4-4D64-8927-6531012CE221}" dt="2019-06-14T03:28:08.449" v="2"/>
        <pc:sldMkLst>
          <pc:docMk/>
          <pc:sldMk cId="572121577" sldId="6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2020/12/1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10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567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362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411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772824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520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24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896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548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0201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751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5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3458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639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652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6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96490A-DFCC-834D-95CB-B196D635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25" y="-9543"/>
            <a:ext cx="9216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995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00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98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42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219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320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1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75884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1255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88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05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841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057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58810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2020/12/1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4663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153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42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9742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647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39250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978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217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695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4843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664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56800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224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309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434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9807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83417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952282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073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46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010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62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926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9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007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737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852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22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28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9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238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50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6647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75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2662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7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482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89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92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7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20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0534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5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89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1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1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01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6908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08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09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95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75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5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05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016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730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2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634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58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165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473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6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65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143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509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2687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2020/12/1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2966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8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91141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447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463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12744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7287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00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434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001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108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35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99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681040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340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26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45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6148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6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01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54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623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275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91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5754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14537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109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2771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07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97193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0444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951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190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378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7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835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205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0637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883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7140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018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488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4838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544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8346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4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8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7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5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7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71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6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65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1/11/correlation-and-r-squared/" TargetMode="External"/><Relationship Id="rId1" Type="http://schemas.openxmlformats.org/officeDocument/2006/relationships/slideLayout" Target="../slideLayouts/slideLayout6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6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Supervised2</a:t>
            </a:r>
            <a:br>
              <a:rPr lang="en-US" sz="5400" dirty="0"/>
            </a:br>
            <a:r>
              <a:rPr lang="en-US" sz="5400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r>
              <a:rPr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/NCCU.CS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</a:rPr>
              <a:t>The slide is</a:t>
            </a:r>
            <a:r>
              <a:rPr lang="en-US" altLang="zh-TW" sz="1200">
                <a:solidFill>
                  <a:schemeClr val="bg1"/>
                </a:solidFill>
              </a:rPr>
              <a:t>only</a:t>
            </a:r>
            <a:r>
              <a:rPr lang="zh-TW" altLang="en-US" sz="1200">
                <a:solidFill>
                  <a:schemeClr val="bg1"/>
                </a:solidFill>
              </a:rPr>
              <a:t> for educational purposes</a:t>
            </a:r>
            <a:r>
              <a:rPr lang="en-US" altLang="zh-TW" sz="1200">
                <a:solidFill>
                  <a:schemeClr val="bg1"/>
                </a:solidFill>
              </a:rPr>
              <a:t>. I</a:t>
            </a:r>
            <a:r>
              <a:rPr lang="zh-TW" altLang="en-US" sz="1200">
                <a:solidFill>
                  <a:schemeClr val="bg1"/>
                </a:solidFill>
              </a:rPr>
              <a:t>f </a:t>
            </a:r>
            <a:r>
              <a:rPr lang="en-US" altLang="zh-TW" sz="1200">
                <a:solidFill>
                  <a:schemeClr val="bg1"/>
                </a:solidFill>
              </a:rPr>
              <a:t>any </a:t>
            </a:r>
            <a:r>
              <a:rPr lang="zh-TW" altLang="en-US" sz="1200">
                <a:solidFill>
                  <a:schemeClr val="bg1"/>
                </a:solidFill>
              </a:rPr>
              <a:t>infringement</a:t>
            </a:r>
            <a:r>
              <a:rPr lang="en-US" altLang="zh-TW" sz="1200">
                <a:solidFill>
                  <a:schemeClr val="bg1"/>
                </a:solidFill>
              </a:rPr>
              <a:t>, please contact me</a:t>
            </a:r>
            <a:r>
              <a:rPr lang="zh-TW" altLang="en-US" sz="1200">
                <a:solidFill>
                  <a:schemeClr val="bg1"/>
                </a:solidFill>
              </a:rPr>
              <a:t>, </a:t>
            </a:r>
            <a:r>
              <a:rPr lang="en-US" altLang="zh-TW" sz="1200">
                <a:solidFill>
                  <a:schemeClr val="bg1"/>
                </a:solidFill>
              </a:rPr>
              <a:t>we will </a:t>
            </a:r>
            <a:r>
              <a:rPr lang="zh-TW" altLang="en-US" sz="1200">
                <a:solidFill>
                  <a:schemeClr val="bg1"/>
                </a:solidFill>
              </a:rPr>
              <a:t>correct immediately</a:t>
            </a:r>
            <a:r>
              <a:rPr lang="en-US" altLang="zh-TW" sz="1200">
                <a:solidFill>
                  <a:schemeClr val="bg1"/>
                </a:solidFill>
              </a:rPr>
              <a:t>.</a:t>
            </a:r>
            <a:endParaRPr lang="zh-TW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Function to build single-variable models for categorical variables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outCol,varCol,appCol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sum(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/sum(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,]+1.0e-3*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colSums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)+1.0e-3)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pPosWna</a:t>
            </a:r>
            <a:endParaRPr lang="en-US" altLang="zh-TW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endParaRPr lang="en-US" altLang="zh-TW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endParaRPr lang="en-US" altLang="zh-TW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FBEC3-F2CB-4961-89BB-4E27F4EC948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3978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Other Considerations in the Regression Model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236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balance vs. Ethnicity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Asian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Caucasian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African American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create two dummy variables,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i1</a:t>
                </a:r>
                <a:r>
                  <a:rPr lang="en-US" dirty="0"/>
                  <a:t>&amp;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i2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i="1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th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person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Asian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i="1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th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person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400" b="0" i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Caucasian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i="1"/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th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person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isAfrican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/>
                              <m:t>American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939" t="-9942" b="-10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1658F8-46BA-4222-8DB1-ABA7C111C808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047380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Least squares coefficient estimates associated with the regression of balance onto ethnicity in the Credit 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9883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Baseline: African American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Balance =  $531. 00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Asian: have $18.69 less debt than the African American category, no significant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Caucasian: have $12.50 less debt than the African American, no significant</a:t>
            </a:r>
          </a:p>
          <a:p>
            <a:r>
              <a:rPr lang="en-US" sz="2400" i="1" dirty="0"/>
              <a:t>F</a:t>
            </a:r>
            <a:r>
              <a:rPr lang="en-US" sz="2400" dirty="0"/>
              <a:t>-test to H</a:t>
            </a:r>
            <a:r>
              <a:rPr lang="en-US" sz="2400" baseline="-25000" dirty="0"/>
              <a:t>0</a:t>
            </a:r>
            <a:r>
              <a:rPr lang="en-US" sz="2400" dirty="0"/>
              <a:t>: β</a:t>
            </a:r>
            <a:r>
              <a:rPr lang="en-US" sz="2400" baseline="-25000" dirty="0"/>
              <a:t>1</a:t>
            </a:r>
            <a:r>
              <a:rPr lang="en-US" sz="2400" dirty="0"/>
              <a:t> = β</a:t>
            </a:r>
            <a:r>
              <a:rPr lang="en-US" sz="2400" baseline="-25000" dirty="0"/>
              <a:t>2</a:t>
            </a:r>
            <a:r>
              <a:rPr lang="en-US" sz="2400" dirty="0"/>
              <a:t> = 0 =&gt; </a:t>
            </a:r>
            <a:r>
              <a:rPr lang="en-US" sz="2400" i="1" dirty="0"/>
              <a:t>p</a:t>
            </a:r>
            <a:r>
              <a:rPr lang="en-US" sz="2400" dirty="0"/>
              <a:t>-value = 0. 96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0267"/>
            <a:ext cx="9144000" cy="149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00B92-F64F-4C13-A6F8-31367150B98E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5041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the Linear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2 most important assumption of linear model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Additive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the effect of changes in a predictor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 on the response </a:t>
            </a:r>
            <a:r>
              <a:rPr lang="en-US" sz="2400" i="1" dirty="0"/>
              <a:t>Y </a:t>
            </a:r>
            <a:r>
              <a:rPr lang="en-US" sz="2400" dirty="0"/>
              <a:t>is independent of the values of the other predictors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Linear: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the change in the response </a:t>
            </a:r>
            <a:r>
              <a:rPr lang="en-US" sz="2400" i="1" dirty="0"/>
              <a:t>Y</a:t>
            </a:r>
            <a:r>
              <a:rPr lang="en-US" sz="2400" dirty="0"/>
              <a:t> due to a one-unit change in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 is constant, regardless of the value of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endParaRPr lang="en-US" sz="2400" i="1" baseline="-25000" dirty="0"/>
          </a:p>
          <a:p>
            <a:pPr lvl="2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994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Removing the Additive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Only </a:t>
                </a:r>
                <a:r>
                  <a:rPr lang="en-US" i="1" dirty="0"/>
                  <a:t>main effects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Sales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TV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radio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synergy effect, interaction</a:t>
                </a:r>
                <a:endParaRPr lang="en-US" sz="3200" i="1" dirty="0">
                  <a:latin typeface="Cambria Math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Sales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TV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radio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TV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radio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64B85D-318F-47F3-8FC9-AA50A627C060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389718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Removing the Additive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00026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charset="0"/>
                      </a:rPr>
                      <m:t>Sales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6.7502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0.0191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TV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0.0289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radio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0</m:t>
                    </m:r>
                    <m:r>
                      <a:rPr lang="en-US" b="0" i="1" smtClean="0">
                        <a:latin typeface="Cambria Math" charset="0"/>
                      </a:rPr>
                      <m:t>.0011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TV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radio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4000" dirty="0"/>
              </a:p>
              <a:p>
                <a:pPr>
                  <a:lnSpc>
                    <a:spcPct val="100000"/>
                  </a:lnSpc>
                </a:pPr>
                <a:r>
                  <a:rPr lang="en-US" sz="2000" dirty="0"/>
                  <a:t>increase in TV advertising of $1, 000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Sales</m:t>
                    </m:r>
                    <m:r>
                      <a:rPr lang="en-US" i="1">
                        <a:latin typeface="Cambria Math" charset="0"/>
                      </a:rPr>
                      <m:t>=6.7502+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0.0191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+0.0011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radio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TV</m:t>
                    </m:r>
                    <m:r>
                      <a:rPr lang="en-US" i="1">
                        <a:latin typeface="Cambria Math" charset="0"/>
                      </a:rPr>
                      <m:t>+0.0289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radi</m:t>
                    </m:r>
                    <m:r>
                      <m:rPr>
                        <m:nor/>
                      </m:rPr>
                      <a:rPr lang="en-US" smtClean="0">
                        <a:latin typeface="Cambria Math" charset="0"/>
                      </a:rPr>
                      <m:t>o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19+1.1radio units in sales </a:t>
                </a:r>
              </a:p>
              <a:p>
                <a:pPr lvl="1">
                  <a:lnSpc>
                    <a:spcPct val="10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000269"/>
              </a:xfrm>
              <a:blipFill>
                <a:blip r:embed="rId2"/>
                <a:stretch>
                  <a:fillRect l="-643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9965"/>
            <a:ext cx="9144000" cy="2176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934CBA-217D-4DE1-88F8-69CD278CF6E7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901388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Removing the Additive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74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interaction model = 96.8%,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main effects = 89.7%</a:t>
            </a:r>
          </a:p>
          <a:p>
            <a:pPr>
              <a:lnSpc>
                <a:spcPct val="100000"/>
              </a:lnSpc>
            </a:pPr>
            <a:r>
              <a:rPr lang="is-IS" dirty="0"/>
              <a:t> 69% = (96.8− 89.7)/(100−89.7)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variability in sales that remains after fitting the additive model has been explained by the interaction term</a:t>
            </a:r>
          </a:p>
          <a:p>
            <a:pPr lvl="1">
              <a:lnSpc>
                <a:spcPct val="100000"/>
              </a:lnSpc>
            </a:pPr>
            <a:endParaRPr lang="is-I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6525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hierarchical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we include an interaction in a model, we should also include the main effects, even if the </a:t>
            </a:r>
            <a:r>
              <a:rPr lang="en-US" i="1" dirty="0"/>
              <a:t>p</a:t>
            </a:r>
            <a:r>
              <a:rPr lang="en-US" dirty="0"/>
              <a:t>-values associated with their coefficients are not significant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FF38DE-A579-48F9-8B4E-D19E9D73F091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6290683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0" y="1423768"/>
            <a:ext cx="7687340" cy="4978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2D5FE-0987-4AA4-B37F-BEF46359342D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3.8,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024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3848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Add quadratic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charset="0"/>
                      </a:rPr>
                      <m:t>mpg</m:t>
                    </m:r>
                    <m:r>
                      <a:rPr lang="en-US" sz="24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smtClean="0">
                        <a:latin typeface="Cambria Math" charset="0"/>
                      </a:rPr>
                      <m:t>horsepower</m:t>
                    </m:r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charset="0"/>
                          </a:rPr>
                          <m:t>horsepower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i="1" dirty="0"/>
                  <a:t>R</a:t>
                </a:r>
                <a:r>
                  <a:rPr lang="en-US" sz="2400" baseline="30000" dirty="0"/>
                  <a:t>2</a:t>
                </a:r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the quadratic fit = 0 .688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the linear fit = 0 .606</a:t>
                </a:r>
              </a:p>
              <a:p>
                <a:pPr marL="685800" lvl="2">
                  <a:lnSpc>
                    <a:spcPct val="100000"/>
                  </a:lnSpc>
                  <a:spcBef>
                    <a:spcPts val="1000"/>
                  </a:spcBef>
                </a:pPr>
                <a:endParaRPr lang="en-US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384868"/>
              </a:xfrm>
              <a:blipFill>
                <a:blip r:embed="rId2"/>
                <a:stretch>
                  <a:fillRect l="-643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48718"/>
            <a:ext cx="9144000" cy="1803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3A8E5-C13A-4F99-B41E-12BFFB549DD7}"/>
              </a:ext>
            </a:extLst>
          </p:cNvPr>
          <p:cNvSpPr txBox="1"/>
          <p:nvPr/>
        </p:nvSpPr>
        <p:spPr>
          <a:xfrm>
            <a:off x="1135627" y="6550390"/>
            <a:ext cx="83265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0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Building single-variable models - Using numeric features</a:t>
            </a:r>
            <a:endParaRPr kumimoji="1" lang="zh-TW" altLang="en-US" sz="32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C5F02CD-2B46-8B49-A8EA-A00361AF8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769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0" y="1423768"/>
            <a:ext cx="7687340" cy="49578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35487" y="2046794"/>
            <a:ext cx="530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charset="0"/>
              </a:rPr>
              <a:t>horsepower</a:t>
            </a:r>
            <a:r>
              <a:rPr lang="en-US" sz="1600" baseline="30000" dirty="0">
                <a:latin typeface="Helvetica" charset="0"/>
              </a:rPr>
              <a:t>2</a:t>
            </a:r>
            <a:r>
              <a:rPr lang="en-US" sz="1600" dirty="0">
                <a:latin typeface="Helvetica" charset="0"/>
              </a:rPr>
              <a:t>+horsepower</a:t>
            </a:r>
            <a:r>
              <a:rPr lang="en-US" sz="1600" baseline="30000" dirty="0">
                <a:latin typeface="Helvetica" charset="0"/>
              </a:rPr>
              <a:t>3</a:t>
            </a:r>
            <a:r>
              <a:rPr lang="en-US" sz="1600" dirty="0">
                <a:latin typeface="Helvetica" charset="0"/>
              </a:rPr>
              <a:t>+horsepower</a:t>
            </a:r>
            <a:r>
              <a:rPr lang="en-US" sz="1600" baseline="30000" dirty="0">
                <a:latin typeface="Helvetica" charset="0"/>
              </a:rPr>
              <a:t>4</a:t>
            </a:r>
            <a:r>
              <a:rPr lang="en-US" sz="1600" dirty="0">
                <a:latin typeface="Helvetica" charset="0"/>
              </a:rPr>
              <a:t>+horsepower</a:t>
            </a:r>
            <a:r>
              <a:rPr lang="en-US" sz="1600" baseline="30000" dirty="0">
                <a:latin typeface="Helvetica" charset="0"/>
              </a:rPr>
              <a:t>5</a:t>
            </a:r>
            <a:endParaRPr lang="en-US" sz="1600" baseline="30000" dirty="0">
              <a:effectLst/>
              <a:latin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78072" y="1708240"/>
            <a:ext cx="1330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" charset="0"/>
              </a:rPr>
              <a:t>horsepower</a:t>
            </a:r>
            <a:r>
              <a:rPr lang="en-US" sz="1600" baseline="30000" dirty="0">
                <a:latin typeface="Helvetica" charset="0"/>
              </a:rPr>
              <a:t>2</a:t>
            </a:r>
            <a:endParaRPr lang="en-US" sz="1600" baseline="30000" dirty="0">
              <a:effectLst/>
              <a:latin typeface="Helvetic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FCC41-CD26-4326-9F52-B6F544AC4FDD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3.8,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9644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 of the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119"/>
            <a:ext cx="9144000" cy="4403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6343" y="1506023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 U-shape</a:t>
            </a:r>
            <a:endParaRPr lang="en-US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09478" y="1506023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 little pattern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EC314-8AEE-4C14-8F4D-FDDD1ACD8A39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3.9,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8312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Error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mr-IN" dirty="0"/>
                  <a:t>…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are uncorrelated.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If they are correlated?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we accidentally doubled our data, leading to observations and error terms identical in pairs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Our standard error calculations would be as if we had a sample of size 2</a:t>
                </a:r>
                <a:r>
                  <a:rPr lang="en-US" i="1" dirty="0"/>
                  <a:t>n</a:t>
                </a:r>
                <a:r>
                  <a:rPr lang="en-US" dirty="0"/>
                  <a:t>, when in fact we have only </a:t>
                </a:r>
                <a:r>
                  <a:rPr lang="en-US" i="1" dirty="0"/>
                  <a:t>n</a:t>
                </a:r>
                <a:r>
                  <a:rPr lang="en-US" dirty="0"/>
                  <a:t> samples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confidence intervals will be bias narrower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ra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307129C7-A116-413B-9161-86D64730FE3B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980885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Non-constant Variance of Error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41777"/>
                <a:ext cx="7886700" cy="155235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</a:t>
                </a:r>
                <a:r>
                  <a:rPr lang="zh-TW" altLang="en-US" dirty="0"/>
                  <a:t> </a:t>
                </a:r>
                <a:r>
                  <a:rPr lang="en-US" dirty="0"/>
                  <a:t>error terms have a constant variance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non-constant variances in the errors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a funnel shape  in the residual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41777"/>
                <a:ext cx="7886700" cy="1552353"/>
              </a:xfrm>
              <a:blipFill>
                <a:blip r:embed="rId2"/>
                <a:stretch>
                  <a:fillRect l="-482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3" y="3030279"/>
            <a:ext cx="7325834" cy="3371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8781" y="2923953"/>
            <a:ext cx="1158949" cy="37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71351" y="2945218"/>
                <a:ext cx="1102160" cy="278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or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351" y="2945218"/>
                <a:ext cx="1102160" cy="278089"/>
              </a:xfrm>
              <a:prstGeom prst="rect">
                <a:avLst/>
              </a:prstGeom>
              <a:blipFill rotWithShape="0">
                <a:blip r:embed="rId4"/>
                <a:stretch>
                  <a:fillRect l="-7182" t="-143478" r="-4420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F98AFA-62C1-45EB-8490-AF5B5552639D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3.11,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89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1088"/>
            <a:ext cx="7886700" cy="220828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Without outlier 20 vs with outlier 20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: 0.892 vs 0 .805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RSE: 1.09 vs 0.77</a:t>
            </a:r>
          </a:p>
          <a:p>
            <a:pPr>
              <a:lnSpc>
                <a:spcPct val="120000"/>
              </a:lnSpc>
            </a:pPr>
            <a:r>
              <a:rPr lang="en-US"/>
              <a:t>Studentized </a:t>
            </a:r>
            <a:r>
              <a:rPr lang="en-US" dirty="0"/>
              <a:t>residuals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Observations whose absolute studentized residuals &gt;= 3 : possible outliers.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027"/>
            <a:ext cx="9144000" cy="279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C8E2C2-8B5C-4CDF-888D-21F7ADBC0A04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445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Leverage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Observations with unusual value for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66" y="2540591"/>
            <a:ext cx="4102100" cy="386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A4E08-BC33-46FE-BC73-F4880241BC7B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2012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High Leverage Points in multiple regression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132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red observation is not unusual in terms of its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value or its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value, but still falls outside the bulk of the data, and hence has high leverage.</a:t>
            </a:r>
            <a:endParaRPr lang="en-US" i="1" baseline="-25000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679404"/>
            <a:ext cx="4267200" cy="374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C61C4E-E3B3-437E-84C3-6602D533EE14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209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86540"/>
                <a:ext cx="7886700" cy="162678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range: 1/n ~ 1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average = </a:t>
                </a:r>
                <a:r>
                  <a:rPr lang="mr-IN" dirty="0"/>
                  <a:t>(p+1)/</a:t>
                </a:r>
                <a:r>
                  <a:rPr lang="mr-IN" dirty="0" err="1"/>
                  <a:t>n</a:t>
                </a: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high leverage :  greatly exceeds </a:t>
                </a:r>
                <a:r>
                  <a:rPr lang="mr-IN" dirty="0"/>
                  <a:t>(p+1)/</a:t>
                </a:r>
                <a:r>
                  <a:rPr lang="en-US" dirty="0"/>
                  <a:t>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86540"/>
                <a:ext cx="7886700" cy="1626782"/>
              </a:xfrm>
              <a:blipFill>
                <a:blip r:embed="rId2"/>
                <a:stretch>
                  <a:fillRect l="-482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0" y="2924152"/>
            <a:ext cx="4127500" cy="3480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E69F1-B33F-4A0C-99DA-D8D003424CA9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710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2273"/>
          </a:xfrm>
        </p:spPr>
        <p:txBody>
          <a:bodyPr/>
          <a:lstStyle/>
          <a:p>
            <a:r>
              <a:rPr lang="en-US" dirty="0"/>
              <a:t>Contour plots for the RSS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3807"/>
            <a:ext cx="9144000" cy="3964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8777" y="6030913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 0.15 ~ 0.20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89243" y="6030913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 -0.2 ~ 0.2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1C32B-4531-44DE-A4A1-4C3C44C9C2F7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08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 reduce detecting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Since collinearity reduces the accuracy of the estimates of the regression coefficients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standard error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grow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i="1" dirty="0"/>
                  <a:t>t</a:t>
                </a:r>
                <a:r>
                  <a:rPr lang="en-US" sz="2400" dirty="0"/>
                  <a:t>-statistic for each predictor: dividing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/>
                  <a:t> by its standard error =&gt; a decline in the </a:t>
                </a:r>
                <a:r>
                  <a:rPr lang="en-US" sz="2400" i="1" dirty="0"/>
                  <a:t>t</a:t>
                </a:r>
                <a:r>
                  <a:rPr lang="en-US" sz="2400" dirty="0"/>
                  <a:t>-statistic.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we may fail to reject H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: β</a:t>
                </a:r>
                <a:r>
                  <a:rPr lang="en-US" sz="2400" baseline="-25000" dirty="0"/>
                  <a:t>j</a:t>
                </a:r>
                <a:r>
                  <a:rPr lang="en-US" sz="2400" dirty="0"/>
                  <a:t> = 0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probability of correctly power detecting a non-zero coefficient is reduced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C194D12-D203-4BCB-9229-A06F6DD01161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55213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Var7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mr-IN" sz="2000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mr-IN" sz="2000" dirty="0">
                <a:latin typeface="Courier New" charset="0"/>
                <a:ea typeface="Courier New" charset="0"/>
                <a:cs typeface="Courier New" charset="0"/>
              </a:rPr>
              <a:t>&lt;-"</a:t>
            </a:r>
            <a:r>
              <a:rPr lang="mr-IN" sz="2000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mr-IN" sz="2000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[,outcome]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[,v]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[,v]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cuts &lt;- </a:t>
            </a:r>
            <a:r>
              <a:rPr lang="en-US" altLang="zh-TW" sz="2000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unique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(quantile(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=seq(0, 1, 0.1),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na.rm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pt-BR" altLang="zh-TW" sz="2000" b="1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varCol,cuts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appCol,cuts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outCol,varC,appC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/>
          </a:p>
          <a:p>
            <a:pPr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42070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 reduce detecting power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842"/>
            <a:ext cx="9144000" cy="25266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63118" y="3795823"/>
            <a:ext cx="839972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3120" y="4844976"/>
            <a:ext cx="839972" cy="31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4">
            <a:extLst>
              <a:ext uri="{FF2B5EF4-FFF2-40B4-BE49-F238E27FC236}">
                <a16:creationId xmlns:a16="http://schemas.microsoft.com/office/drawing/2014/main" id="{F29C3EA0-C5A7-43FB-97D6-F60BDD87A42F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35939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correlation matrix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multicollinearity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variance inflation factor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VIF</m:t>
                    </m:r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R</a:t>
                </a:r>
                <a:r>
                  <a:rPr lang="en-US" baseline="30000" dirty="0"/>
                  <a:t>2</a:t>
                </a:r>
                <a:r>
                  <a:rPr lang="en-US" dirty="0"/>
                  <a:t>  from a regression of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  <a:r>
                  <a:rPr lang="en-US" baseline="-25000" dirty="0"/>
                  <a:t> </a:t>
                </a:r>
                <a:r>
                  <a:rPr lang="en-US" dirty="0"/>
                  <a:t>onto all of the other predictors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age, rating, and limit with VIF values = 1.01, 160.67, and 160.59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r="-3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83AF8E6-7BF3-47C7-A265-A87EF79CB47E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9007383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collinearity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drop one of the problematic variables from the regression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balance onto age and limit, without rating</a:t>
            </a:r>
          </a:p>
          <a:p>
            <a:pPr>
              <a:lnSpc>
                <a:spcPct val="100000"/>
              </a:lnSpc>
            </a:pPr>
            <a:r>
              <a:rPr lang="en-US" dirty="0"/>
              <a:t>combine the collinear variables together into a single predictor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new variable, credit worthiness: the average of of limit and rating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BA520D-E15A-4E89-A02C-BEF855BD1DBE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0482924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with the previous marketing plan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642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relationship between advertising sales and budget?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Sales = β</a:t>
            </a:r>
            <a:r>
              <a:rPr lang="en-US" baseline="-25000" dirty="0"/>
              <a:t>0 </a:t>
            </a:r>
            <a:r>
              <a:rPr lang="en-US" dirty="0"/>
              <a:t>+ β</a:t>
            </a:r>
            <a:r>
              <a:rPr lang="en-US" baseline="-25000" dirty="0"/>
              <a:t>1</a:t>
            </a:r>
            <a:r>
              <a:rPr lang="en-US" dirty="0"/>
              <a:t>TV + β</a:t>
            </a:r>
            <a:r>
              <a:rPr lang="en-US" baseline="-25000" dirty="0"/>
              <a:t>2</a:t>
            </a:r>
            <a:r>
              <a:rPr lang="en-US" dirty="0"/>
              <a:t>radio + β</a:t>
            </a:r>
            <a:r>
              <a:rPr lang="en-US" baseline="-25000" dirty="0"/>
              <a:t>3</a:t>
            </a:r>
            <a:r>
              <a:rPr lang="en-US" dirty="0"/>
              <a:t>newspaper + </a:t>
            </a:r>
            <a:r>
              <a:rPr lang="en-US" i="1" dirty="0" err="1"/>
              <a:t>ε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F-statistic test the hypothesis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β</a:t>
            </a:r>
            <a:r>
              <a:rPr lang="en-US" baseline="-25000" dirty="0"/>
              <a:t>1</a:t>
            </a:r>
            <a:r>
              <a:rPr lang="en-US" dirty="0"/>
              <a:t> = β</a:t>
            </a:r>
            <a:r>
              <a:rPr lang="en-US" baseline="-25000" dirty="0"/>
              <a:t>2</a:t>
            </a:r>
            <a:r>
              <a:rPr lang="en-US" dirty="0"/>
              <a:t> = β</a:t>
            </a:r>
            <a:r>
              <a:rPr lang="en-US" baseline="-25000" dirty="0"/>
              <a:t>3</a:t>
            </a:r>
            <a:r>
              <a:rPr lang="en-US" dirty="0"/>
              <a:t> = 0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corresponding to the F-statistic, 570, is very low</a:t>
            </a:r>
          </a:p>
          <a:p>
            <a:pPr>
              <a:lnSpc>
                <a:spcPct val="100000"/>
              </a:lnSpc>
            </a:pPr>
            <a:r>
              <a:rPr lang="en-US" dirty="0"/>
              <a:t>Reject null hypothesis</a:t>
            </a:r>
          </a:p>
          <a:p>
            <a:pPr>
              <a:lnSpc>
                <a:spcPct val="100000"/>
              </a:lnSpc>
            </a:pPr>
            <a:r>
              <a:rPr lang="en-US" dirty="0"/>
              <a:t>Clear evidence of a relationship between advertising and sales.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424748-5080-4F91-8E44-E10628E3AA68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0720586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strong is the relationship?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RSE: the standard deviation of the response from the population regression 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1681 units, the mean value for the response=14022 =&gt; percentage error of roughly 12%</a:t>
            </a:r>
          </a:p>
          <a:p>
            <a:pPr>
              <a:lnSpc>
                <a:spcPct val="100000"/>
              </a:lnSpc>
            </a:pP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: the percentage of variability in the response that is explained by the predictors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0.897: almost 90% of the variance in sales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DEB042-21CA-46BC-93EE-27025F97B2D5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7905642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media contribute to sales?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0263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-values associated with each </a:t>
            </a:r>
            <a:r>
              <a:rPr lang="en-US"/>
              <a:t>predictor’s </a:t>
            </a:r>
            <a:r>
              <a:rPr lang="en-US" i="1"/>
              <a:t>t</a:t>
            </a:r>
            <a:r>
              <a:rPr lang="en-US"/>
              <a:t>-statistic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9133"/>
            <a:ext cx="9144000" cy="217461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02019" y="4997302"/>
            <a:ext cx="8676167" cy="318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53A3B6E9-0F86-4A11-ABC2-90149500A300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44027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 is the effect of each medium on sales?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standard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can be used to construct confidence intervals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95% confidence intervals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TV: (0.043, 0.049)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Radio: (0.172, 0.206)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TV &amp; radio narrow and far from zero =&gt; related to sales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Newspaper: (−0.013, 0.011)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includes zero, not statistically significant given the values of TV &amp; radio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13AF8C5-5F6F-4E40-AB6E-281802DA042A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3725438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 is the effect of each medium on sales?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Could collinearity be the reason that the confidence interval associated with newspaper is so wide?</a:t>
            </a:r>
          </a:p>
          <a:p>
            <a:pPr>
              <a:lnSpc>
                <a:spcPct val="100000"/>
              </a:lnSpc>
            </a:pPr>
            <a:r>
              <a:rPr lang="en-US" dirty="0"/>
              <a:t>VIF scores: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TV: 1. 005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Radio: 1. 145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Newspaper: 1. 145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evidence of collinearity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08A2C7-5792-4D3A-AFA2-5994B13C9B89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021048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large is the effect of each medium on sales?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05663"/>
          </a:xfrm>
        </p:spPr>
        <p:txBody>
          <a:bodyPr>
            <a:normAutofit/>
          </a:bodyPr>
          <a:lstStyle/>
          <a:p>
            <a:r>
              <a:rPr lang="en-US" dirty="0"/>
              <a:t> three separate simple linear regressions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910" y="3891018"/>
            <a:ext cx="7200000" cy="1123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10" y="2581284"/>
            <a:ext cx="7200000" cy="1114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910" y="5164389"/>
            <a:ext cx="7200000" cy="1091343"/>
          </a:xfrm>
          <a:prstGeom prst="rect">
            <a:avLst/>
          </a:prstGeom>
        </p:spPr>
      </p:pic>
      <p:sp>
        <p:nvSpPr>
          <p:cNvPr id="8" name="矩形 4">
            <a:extLst>
              <a:ext uri="{FF2B5EF4-FFF2-40B4-BE49-F238E27FC236}">
                <a16:creationId xmlns:a16="http://schemas.microsoft.com/office/drawing/2014/main" id="{E461B965-2EEB-4745-9CD5-4D6EBBAB57DB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61681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cross-validation to estimate effects of overfitting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 &lt;- 'Var217'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(0,100)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 1:length(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dim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)[[1]],size=1,prob=0.1)&gt;0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predRep,dTrainAll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mean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sd</a:t>
            </a:r>
            <a:r>
              <a:rPr lang="pt-B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pt-B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3C7FB-B9CD-48FC-9ED4-20A425A647FC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428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accurately can we predict future sales?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 predict an individual response, </a:t>
                </a:r>
                <a:r>
                  <a:rPr lang="en-US" i="1" dirty="0"/>
                  <a:t>Y</a:t>
                </a:r>
                <a:r>
                  <a:rPr lang="en-US" dirty="0"/>
                  <a:t> =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 +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 prediction interval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 the average response,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 confidence interval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Prediction intervals will always be wider than confidence intervals because they account for the uncertainty associated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, the irreducible error.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6D92662-971B-4398-9C0E-3EFF44F3C9DA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2327668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relationship linear?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3147"/>
          </a:xfrm>
        </p:spPr>
        <p:txBody>
          <a:bodyPr>
            <a:normAutofit/>
          </a:bodyPr>
          <a:lstStyle/>
          <a:p>
            <a:r>
              <a:rPr lang="en-US" dirty="0"/>
              <a:t>the residual plots should display no pattern =&gt; linear relationship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07" y="2535977"/>
            <a:ext cx="5906060" cy="3755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270A1-FB33-49AD-B8D1-5094FFFFBC02}"/>
              </a:ext>
            </a:extLst>
          </p:cNvPr>
          <p:cNvSpPr txBox="1"/>
          <p:nvPr/>
        </p:nvSpPr>
        <p:spPr>
          <a:xfrm>
            <a:off x="429812" y="6550390"/>
            <a:ext cx="903233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3.5, 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  <a:cs typeface="+mn-lt"/>
              </a:rPr>
              <a:t>An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116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synergy among the advertising media?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i="1" dirty="0"/>
              <a:t>p</a:t>
            </a:r>
            <a:r>
              <a:rPr lang="en-US" dirty="0"/>
              <a:t>-value associated with the interaction term</a:t>
            </a:r>
          </a:p>
          <a:p>
            <a:pPr>
              <a:lnSpc>
                <a:spcPct val="100000"/>
              </a:lnSpc>
            </a:pP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: ~90% to almost 97%, including an interaction term in the model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F1BF66-08BE-4D93-A9B7-22C0E77D20A0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0937283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Comparison of Linear Regression</a:t>
            </a:r>
            <a:br>
              <a:rPr lang="en-US" sz="3200" dirty="0"/>
            </a:br>
            <a:r>
              <a:rPr lang="en-US" sz="3200" dirty="0"/>
              <a:t>with </a:t>
            </a:r>
            <a:r>
              <a:rPr lang="en-US" sz="3200" i="1" dirty="0"/>
              <a:t>K</a:t>
            </a:r>
            <a:r>
              <a:rPr lang="en-US" sz="3200" dirty="0"/>
              <a:t>-Nearest Neighbors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224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parametric approach: a linear functional form for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non-parametric: do not explicitly assume a parametric form for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K</a:t>
            </a:r>
            <a:r>
              <a:rPr lang="en-US" dirty="0"/>
              <a:t>-nearest neighbors regression (KNN-regression)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4430F9-44C8-6F49-AA09-0D7A66CE70FF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0242599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KNN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 Given a value for </a:t>
                </a:r>
                <a:r>
                  <a:rPr lang="en-US" i="1" dirty="0"/>
                  <a:t>K</a:t>
                </a:r>
                <a:r>
                  <a:rPr lang="en-US" dirty="0"/>
                  <a:t> and a prediction point 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identifies the </a:t>
                </a:r>
                <a:r>
                  <a:rPr lang="en-US" i="1" dirty="0"/>
                  <a:t>K</a:t>
                </a:r>
                <a:r>
                  <a:rPr lang="en-US" dirty="0"/>
                  <a:t> training observations that are closest to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represented by </a:t>
                </a:r>
                <a:r>
                  <a:rPr lang="en-US" i="1" dirty="0"/>
                  <a:t>N</a:t>
                </a:r>
                <a:r>
                  <a:rPr lang="en-US" i="1" baseline="-25000" dirty="0"/>
                  <a:t>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estimates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) using the average of all the training responses in </a:t>
                </a:r>
                <a:r>
                  <a:rPr lang="en-US" i="1" dirty="0"/>
                  <a:t>N</a:t>
                </a:r>
                <a:r>
                  <a:rPr lang="en-US" i="1" baseline="-25000" dirty="0"/>
                  <a:t>0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i="1" baseline="-25000" dirty="0"/>
              </a:p>
              <a:p>
                <a:pPr>
                  <a:lnSpc>
                    <a:spcPct val="100000"/>
                  </a:lnSpc>
                </a:pPr>
                <a:endParaRPr lang="en-US" i="1" baseline="-250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63B79D9-52CB-C14D-9EF3-CB72FCAC22D6}"/>
              </a:ext>
            </a:extLst>
          </p:cNvPr>
          <p:cNvSpPr/>
          <p:nvPr/>
        </p:nvSpPr>
        <p:spPr>
          <a:xfrm>
            <a:off x="800100" y="6528613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B0B1CD98-74AE-4992-87F8-501715FF0F3D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622810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Plots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using KNN regression on a two-dimensional data</a:t>
                </a: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584"/>
            <a:ext cx="9144000" cy="43765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453CA2B-9417-CB44-A57C-449A81105669}"/>
              </a:ext>
            </a:extLst>
          </p:cNvPr>
          <p:cNvSpPr/>
          <p:nvPr/>
        </p:nvSpPr>
        <p:spPr>
          <a:xfrm>
            <a:off x="0" y="6552458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3.16,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498982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least squares linear regression</a:t>
            </a:r>
            <a:br>
              <a:rPr lang="en-US" dirty="0"/>
            </a:br>
            <a:r>
              <a:rPr lang="en-US" dirty="0"/>
              <a:t>outperform KNN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1735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parametric approach will outperform the nonparametric approach if the parametric form that has been selected is close to the true form of </a:t>
            </a:r>
            <a:r>
              <a:rPr lang="en-US" i="1" dirty="0"/>
              <a:t>f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110" y="2842982"/>
            <a:ext cx="7601947" cy="35202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C0D7AD-B547-F743-B5D6-7503766E7E20}"/>
              </a:ext>
            </a:extLst>
          </p:cNvPr>
          <p:cNvSpPr/>
          <p:nvPr/>
        </p:nvSpPr>
        <p:spPr>
          <a:xfrm>
            <a:off x="0" y="6535757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3.18,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9770807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KNN performs better than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581" y="1158949"/>
            <a:ext cx="5617190" cy="52737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2D46270-668B-7448-B4F5-0E3237786619}"/>
              </a:ext>
            </a:extLst>
          </p:cNvPr>
          <p:cNvSpPr/>
          <p:nvPr/>
        </p:nvSpPr>
        <p:spPr>
          <a:xfrm>
            <a:off x="0" y="6535757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3.19,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6868983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67528"/>
          </a:xfrm>
        </p:spPr>
        <p:txBody>
          <a:bodyPr/>
          <a:lstStyle/>
          <a:p>
            <a:r>
              <a:rPr lang="en-US" dirty="0"/>
              <a:t>spreading 100 observations over 20 dimensions</a:t>
            </a:r>
          </a:p>
          <a:p>
            <a:r>
              <a:rPr lang="en-US" dirty="0"/>
              <a:t>additional noise </a:t>
            </a:r>
            <a:r>
              <a:rPr lang="en-US" i="1" dirty="0"/>
              <a:t>p</a:t>
            </a:r>
            <a:r>
              <a:rPr lang="en-US" dirty="0"/>
              <a:t> predictors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089"/>
            <a:ext cx="9144000" cy="315567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792F07-D901-284B-BA86-05A1FB6D8CE4}"/>
              </a:ext>
            </a:extLst>
          </p:cNvPr>
          <p:cNvSpPr/>
          <p:nvPr/>
        </p:nvSpPr>
        <p:spPr>
          <a:xfrm>
            <a:off x="0" y="6535757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3.20,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630472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cross-validation to estimate effects of overfitting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pt-BR" altLang="zh-TW" sz="2000" dirty="0" err="1"/>
              <a:t>without</a:t>
            </a:r>
            <a:r>
              <a:rPr lang="pt-BR" altLang="zh-TW" sz="2000" dirty="0"/>
              <a:t> 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for() </a:t>
            </a:r>
            <a:r>
              <a:rPr lang="pt-BR" altLang="zh-TW" sz="2000" dirty="0"/>
              <a:t>loop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fCross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(n=dim(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)[[1]],size=1,prob=0.1)&gt;0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predRep,dTrainAll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replicate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(100,fCross())</a:t>
            </a:r>
            <a:endParaRPr lang="pt-BR" altLang="zh-TW" sz="18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B5712-6677-4E29-847A-E7296B2F676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6785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~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decrease in performance as the dimension increases is a common problem for KNN</a:t>
            </a:r>
          </a:p>
          <a:p>
            <a:pPr>
              <a:lnSpc>
                <a:spcPct val="100000"/>
              </a:lnSpc>
            </a:pPr>
            <a:r>
              <a:rPr lang="en-US" dirty="0"/>
              <a:t>Parametric methods will tend to outperform non-parametric approaches when there is a small number of observations per predictor</a:t>
            </a:r>
          </a:p>
          <a:p>
            <a:pPr>
              <a:lnSpc>
                <a:spcPct val="100000"/>
              </a:lnSpc>
            </a:pPr>
            <a:r>
              <a:rPr lang="en-US" dirty="0"/>
              <a:t>The dimension is small, we might prefer linear regression to KNN from an interpretability standpoint.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A94B3C-BF86-A244-9FB0-75828FBD2258}"/>
              </a:ext>
            </a:extLst>
          </p:cNvPr>
          <p:cNvSpPr/>
          <p:nvPr/>
        </p:nvSpPr>
        <p:spPr>
          <a:xfrm>
            <a:off x="0" y="6535757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A0F4FC66-FBEB-402A-AC8F-70667EF8BE52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7257574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Summary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Linear regression is the go-to statistical modeling method for quantities.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You should always try </a:t>
            </a:r>
            <a:r>
              <a:rPr lang="en-US" altLang="zh-TW" dirty="0">
                <a:solidFill>
                  <a:schemeClr val="accent1"/>
                </a:solidFill>
              </a:rPr>
              <a:t>linear regression first</a:t>
            </a:r>
            <a:r>
              <a:rPr lang="en-US" altLang="zh-TW" dirty="0"/>
              <a:t>, and only use more complicated methods if they actually outperform a linear regression model.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Linear regression will have trouble with problems that have a very large number of variables, or </a:t>
            </a:r>
            <a:r>
              <a:rPr lang="en-US" altLang="zh-TW" dirty="0">
                <a:solidFill>
                  <a:schemeClr val="accent1"/>
                </a:solidFill>
              </a:rPr>
              <a:t>categorical variables with a very large number of levels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You can enhance linear regression by adding new variables or transforming variables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like we did with the log()  transform of y , but always be wary when transforming y  as it changes the error model.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F33721-1C28-4484-AC5E-A3594703F64B}"/>
              </a:ext>
            </a:extLst>
          </p:cNvPr>
          <p:cNvSpPr/>
          <p:nvPr/>
        </p:nvSpPr>
        <p:spPr>
          <a:xfrm>
            <a:off x="800100" y="6542901"/>
            <a:ext cx="83439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F2926-D4BD-4784-95F7-70A318E9A4DF}"/>
              </a:ext>
            </a:extLst>
          </p:cNvPr>
          <p:cNvSpPr txBox="1"/>
          <p:nvPr/>
        </p:nvSpPr>
        <p:spPr>
          <a:xfrm>
            <a:off x="5444261" y="6529321"/>
            <a:ext cx="40073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03267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With linear regression, you think in terms of </a:t>
            </a:r>
            <a:r>
              <a:rPr lang="en-US" altLang="zh-TW" dirty="0">
                <a:solidFill>
                  <a:schemeClr val="accent1"/>
                </a:solidFill>
              </a:rPr>
              <a:t>residuals</a:t>
            </a:r>
            <a:r>
              <a:rPr lang="en-US" altLang="zh-TW" dirty="0"/>
              <a:t>. You look for variables that correlate with your errors and add them to try and eliminate systematic modeling errors.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Linear regression can predict well even in the presence of correlated variables, but </a:t>
            </a:r>
            <a:r>
              <a:rPr lang="en-US" altLang="zh-TW" dirty="0">
                <a:solidFill>
                  <a:schemeClr val="accent1"/>
                </a:solidFill>
              </a:rPr>
              <a:t>correlated variables lower the quality of the advice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Overly large coefficient magnitudes, overly large standard errors on the coefficient estimates, and the wrong sign on a coefficient could be indications of correlated inputs.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Linear regression packages have some of the best built-in diagnostics available, but rechecking your model on test data is still your most effective safety check.</a:t>
            </a:r>
            <a:endParaRPr kumimoji="1" lang="zh-TW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995D0-EA50-4BDA-82BD-CC7DF3F15ED4}"/>
              </a:ext>
            </a:extLst>
          </p:cNvPr>
          <p:cNvSpPr txBox="1"/>
          <p:nvPr/>
        </p:nvSpPr>
        <p:spPr>
          <a:xfrm>
            <a:off x="5444262" y="6529322"/>
            <a:ext cx="40073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9401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8F827-2250-574A-B908-A5EC748F4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Building models using many variables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000" i="1" dirty="0">
                <a:solidFill>
                  <a:srgbClr val="FFC000"/>
                </a:solidFill>
              </a:rPr>
              <a:t>k</a:t>
            </a:r>
            <a:r>
              <a:rPr lang="en-US" altLang="zh-TW" sz="2000" dirty="0">
                <a:solidFill>
                  <a:srgbClr val="FFC000"/>
                </a:solidFill>
              </a:rPr>
              <a:t>-nearest neighbor</a:t>
            </a:r>
          </a:p>
          <a:p>
            <a:r>
              <a:rPr lang="en-US" altLang="zh-TW" sz="2000" dirty="0">
                <a:solidFill>
                  <a:srgbClr val="FFC000"/>
                </a:solidFill>
              </a:rPr>
              <a:t>Naive Bayes</a:t>
            </a:r>
          </a:p>
          <a:p>
            <a:r>
              <a:rPr lang="en-US" altLang="zh-TW" sz="2000" dirty="0">
                <a:solidFill>
                  <a:srgbClr val="FFC000"/>
                </a:solidFill>
              </a:rPr>
              <a:t>decision trees :  Supervised learning</a:t>
            </a:r>
            <a:r>
              <a:rPr lang="zh-TW" altLang="en-US" sz="2000" dirty="0">
                <a:solidFill>
                  <a:srgbClr val="FFC000"/>
                </a:solidFill>
              </a:rPr>
              <a:t> </a:t>
            </a:r>
            <a:r>
              <a:rPr lang="en-US" altLang="zh-TW" sz="2000" dirty="0">
                <a:solidFill>
                  <a:srgbClr val="FFC000"/>
                </a:solidFill>
              </a:rPr>
              <a:t> - random forest</a:t>
            </a:r>
            <a:endParaRPr kumimoji="1" lang="zh-TW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07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Building models using many variables - Naive Bayes</a:t>
            </a:r>
            <a:endParaRPr kumimoji="1" lang="zh-TW" altLang="en-US" sz="36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21D0AC1-F708-0A4B-B539-F4E9D6118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9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Bayes’ law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01337"/>
            <a:ext cx="7886700" cy="2999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27716-31A4-4CF3-8129-DAD2002A530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45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Naive Bayes assumption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P(</a:t>
            </a:r>
            <a:r>
              <a:rPr lang="en-US" altLang="zh-TW" i="1" dirty="0"/>
              <a:t>y</a:t>
            </a:r>
            <a:r>
              <a:rPr lang="en-US" altLang="zh-TW" dirty="0"/>
              <a:t>==</a:t>
            </a:r>
            <a:r>
              <a:rPr lang="en-US" altLang="zh-TW" i="1" dirty="0" err="1"/>
              <a:t>T</a:t>
            </a:r>
            <a:r>
              <a:rPr lang="en-US" altLang="zh-TW" dirty="0" err="1"/>
              <a:t>|evidence</a:t>
            </a:r>
            <a:r>
              <a:rPr lang="en-US" altLang="zh-TW" dirty="0"/>
              <a:t>) + P(</a:t>
            </a:r>
            <a:r>
              <a:rPr lang="en-US" altLang="zh-TW" i="1" dirty="0"/>
              <a:t>y</a:t>
            </a:r>
            <a:r>
              <a:rPr lang="en-US" altLang="zh-TW" dirty="0"/>
              <a:t>==</a:t>
            </a:r>
            <a:r>
              <a:rPr lang="en-US" altLang="zh-TW" i="1" dirty="0" err="1"/>
              <a:t>F</a:t>
            </a:r>
            <a:r>
              <a:rPr lang="en-US" altLang="zh-TW" dirty="0" err="1"/>
              <a:t>|evidence</a:t>
            </a:r>
            <a:r>
              <a:rPr lang="en-US" altLang="zh-TW" dirty="0"/>
              <a:t>) = 1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9" y="3061907"/>
            <a:ext cx="8005482" cy="18787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C6C27-71E1-4B36-BFBD-BDE829F6B64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9778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Naive Bayes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TW"/>
              <a:t> For numerical reasons, it’s better to convert the products into sums,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9956"/>
            <a:ext cx="9144000" cy="781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075AD-7CCE-46D9-819A-AAB82B68594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95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01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Building models using many variables - </a:t>
            </a:r>
            <a:r>
              <a:rPr lang="en-US" altLang="zh-TW" sz="3600" i="1" dirty="0"/>
              <a:t>k</a:t>
            </a:r>
            <a:r>
              <a:rPr lang="en-US" altLang="zh-TW" sz="3600" dirty="0"/>
              <a:t>-nearest neighbor</a:t>
            </a:r>
            <a:endParaRPr kumimoji="1" lang="zh-TW" altLang="en-US" sz="36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5B51B4B-D84F-E548-A738-FBB737970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9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K=3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D07D56-6CE9-4344-9FE6-87A2EA11F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4033513" cy="46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67" y="1600200"/>
            <a:ext cx="4080731" cy="4680000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52673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Figure2.14,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4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 by </a:t>
            </a:r>
            <a:r>
              <a:rPr lang="en-US" i="1" dirty="0"/>
              <a:t>K</a:t>
            </a:r>
            <a:r>
              <a:rPr lang="en-US" dirty="0"/>
              <a:t>=10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error rate 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KNN:0. 1363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Bayes: 0. 1304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4" y="1600200"/>
            <a:ext cx="4723046" cy="4810713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Figure2.15,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4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</a:t>
            </a:r>
            <a:r>
              <a:rPr lang="en-US" i="1" dirty="0"/>
              <a:t>K</a:t>
            </a:r>
            <a:r>
              <a:rPr lang="en-US" dirty="0"/>
              <a:t>, the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A86E-7315-9345-830E-7F3D4CC03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1343008"/>
            <a:ext cx="8551888" cy="46991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1983" y="6042168"/>
            <a:ext cx="3605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Helvetica" charset="0"/>
              </a:rPr>
              <a:t>low-bias</a:t>
            </a:r>
            <a:r>
              <a:rPr lang="zh-TW" altLang="en-US" dirty="0">
                <a:latin typeface="Helvetica" charset="0"/>
              </a:rPr>
              <a:t> </a:t>
            </a:r>
            <a:r>
              <a:rPr lang="en-US" altLang="zh-TW" dirty="0">
                <a:latin typeface="Helvetica" charset="0"/>
              </a:rPr>
              <a:t>but very high-variance</a:t>
            </a:r>
            <a:endParaRPr lang="en-US" altLang="zh-TW" dirty="0">
              <a:effectLst/>
              <a:latin typeface="Helvetica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43906" y="604216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latin typeface="Helvetica" charset="0"/>
              </a:rPr>
              <a:t> low-variance but high-bias</a:t>
            </a:r>
            <a:endParaRPr lang="en-US" altLang="zh-TW">
              <a:effectLst/>
              <a:latin typeface="Helvetica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7687" y="1452537"/>
            <a:ext cx="1539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lvetica" charset="0"/>
              </a:rPr>
              <a:t> error= 0. 1695</a:t>
            </a:r>
            <a:endParaRPr lang="en-US" altLang="zh-TW" sz="16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4834" y="1449925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Helvetica" charset="0"/>
              </a:rPr>
              <a:t> </a:t>
            </a:r>
            <a:r>
              <a:rPr lang="en-US" altLang="zh-TW" sz="1600" dirty="0">
                <a:solidFill>
                  <a:schemeClr val="bg1"/>
                </a:solidFill>
                <a:latin typeface="Helvetica" charset="0"/>
              </a:rPr>
              <a:t>error</a:t>
            </a:r>
            <a:r>
              <a:rPr lang="en-US" altLang="zh-TW" sz="1400">
                <a:solidFill>
                  <a:schemeClr val="bg1"/>
                </a:solidFill>
                <a:latin typeface="Helvetica" charset="0"/>
              </a:rPr>
              <a:t>= 0</a:t>
            </a:r>
            <a:r>
              <a:rPr lang="en-US" altLang="zh-TW" sz="1400" dirty="0">
                <a:solidFill>
                  <a:schemeClr val="bg1"/>
                </a:solidFill>
                <a:latin typeface="Helvetica" charset="0"/>
              </a:rPr>
              <a:t>. 1925</a:t>
            </a:r>
            <a:endParaRPr lang="en-US" altLang="zh-TW" sz="14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  <p:sp>
        <p:nvSpPr>
          <p:cNvPr id="9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Figure2.16,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Tibshirani6</a:t>
            </a:r>
            <a:endParaRPr 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2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35140"/>
            <a:ext cx="7581900" cy="5791200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Figure2.17,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83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nearest neighbor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events with unbalanced outcomes (that probabilities not near 50%)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using a large </a:t>
            </a:r>
            <a:r>
              <a:rPr lang="en-US" altLang="zh-TW" i="1" dirty="0"/>
              <a:t>k</a:t>
            </a:r>
            <a:r>
              <a:rPr lang="en-US" altLang="zh-TW" dirty="0"/>
              <a:t> so </a:t>
            </a:r>
            <a:r>
              <a:rPr lang="en-US" altLang="zh-TW" sz="2400" dirty="0"/>
              <a:t>KNN </a:t>
            </a:r>
            <a:r>
              <a:rPr lang="en-US" altLang="zh-TW" dirty="0"/>
              <a:t> can express a useful range of probabilities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have a good chance of seeing 10 positive examples in each neighborhood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10/0.07 = 142</a:t>
            </a:r>
          </a:p>
          <a:p>
            <a:pPr marL="857250" lvl="1" indent="-457200">
              <a:lnSpc>
                <a:spcPct val="100000"/>
              </a:lnSpc>
              <a:buFont typeface="Symbol" charset="2"/>
              <a:buChar char="Þ"/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09E11-0E31-45DC-AF96-247A0FD621E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9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Single-variable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Single-variable models can be thought of as being simple summaries of the training data (categorical variables) </a:t>
            </a:r>
          </a:p>
          <a:p>
            <a:r>
              <a:rPr lang="en-US" altLang="zh-TW" dirty="0"/>
              <a:t>=&gt; the model is essentially a contingency table or pivot table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FB7B1-A444-42ED-9029-4628E8C3FD90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8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Naive Bayes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form their decision by building a large collection of independent single-variable models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Prediction for a given example is just the product of all the applicable single variable model adjustments =&gt; sums of appropriate summaries of the original training data.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Naive Bayes doesn’t perform any clever optimization, so it can be outperformed by methods like </a:t>
            </a:r>
            <a:r>
              <a:rPr lang="en-US" altLang="zh-TW" dirty="0">
                <a:solidFill>
                  <a:schemeClr val="accent1"/>
                </a:solidFill>
              </a:rPr>
              <a:t>logistic regression </a:t>
            </a:r>
            <a:r>
              <a:rPr lang="en-US" altLang="zh-TW" dirty="0"/>
              <a:t>and support vector machines.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7DC9A-958E-4CE2-9F3B-817EBC9F9DA4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40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K</a:t>
            </a:r>
            <a:r>
              <a:rPr lang="en-US" altLang="zh-TW" dirty="0"/>
              <a:t>-nearest neighbor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summaries of the </a:t>
            </a:r>
            <a:r>
              <a:rPr lang="en-US" altLang="zh-TW" i="1" dirty="0"/>
              <a:t>k</a:t>
            </a:r>
            <a:r>
              <a:rPr lang="en-US" altLang="zh-TW" dirty="0"/>
              <a:t>  pieces of training data that are closest to the example to be scored. </a:t>
            </a:r>
          </a:p>
          <a:p>
            <a:pPr>
              <a:lnSpc>
                <a:spcPct val="100000"/>
              </a:lnSpc>
            </a:pPr>
            <a:r>
              <a:rPr lang="en-US" altLang="zh-TW" i="1" dirty="0"/>
              <a:t>KNN</a:t>
            </a:r>
            <a:r>
              <a:rPr lang="en-US" altLang="zh-TW" dirty="0"/>
              <a:t>  models usually store all of their original training data instead of an efficient summary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=&gt; they truly do memorize the training data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5A0F9-0309-4AE1-B6AF-7FDE5B0D2366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17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06513"/>
            <a:ext cx="5815013" cy="55721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sz="3200" dirty="0" err="1">
                <a:latin typeface="+mj-lt"/>
              </a:rPr>
              <a:t>Chp</a:t>
            </a:r>
            <a:r>
              <a:rPr lang="en-US" altLang="zh-TW" sz="3200" dirty="0">
                <a:latin typeface="+mj-lt"/>
              </a:rPr>
              <a:t>. 7: Linear and logistic regression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0240" y="1307019"/>
            <a:ext cx="2297779" cy="2880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2628345" y="5373380"/>
            <a:ext cx="5733378" cy="8573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/>
              <a:t>3. Linear regression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90" y="3350750"/>
            <a:ext cx="185341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9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Linear and 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Extracting relations and advice from functional models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linear regression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predict quantities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Interpreting the diagnostics from 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altLang="zh-TW" dirty="0"/>
              <a:t> call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logistic regression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predict probabilities or categories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Interpreting the diagnostics from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lang="en-US" altLang="zh-TW" dirty="0"/>
              <a:t> call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6346B-23CE-4EBB-867B-6BA4AA2D984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54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Linear and logistic regression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This class of methods is especially useful when you don’t just want to predict an outcome, but you also want to know the </a:t>
            </a:r>
            <a:r>
              <a:rPr lang="en-US" altLang="zh-TW" dirty="0">
                <a:solidFill>
                  <a:schemeClr val="accent1"/>
                </a:solidFill>
              </a:rPr>
              <a:t>relationship between the input variables </a:t>
            </a:r>
            <a:r>
              <a:rPr lang="en-US" altLang="zh-TW" dirty="0"/>
              <a:t>and</a:t>
            </a:r>
            <a:r>
              <a:rPr lang="en-US" altLang="zh-TW" dirty="0">
                <a:solidFill>
                  <a:schemeClr val="accent1"/>
                </a:solidFill>
              </a:rPr>
              <a:t> the outcome</a:t>
            </a:r>
            <a:r>
              <a:rPr lang="en-US" altLang="zh-TW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This knowledge can prove useful because this relationship can often be used as advice on how to get the outcome that you want.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3FAB9-46E6-4896-87A5-B10A50A9A726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99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Linear regression</a:t>
            </a:r>
            <a:endParaRPr kumimoji="1" lang="zh-TW" altLang="en-US" sz="48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3838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04" y="1355437"/>
            <a:ext cx="8465847" cy="38395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C57738-1761-44DB-8B04-B38F30AC591D}"/>
              </a:ext>
            </a:extLst>
          </p:cNvPr>
          <p:cNvSpPr txBox="1"/>
          <p:nvPr/>
        </p:nvSpPr>
        <p:spPr>
          <a:xfrm>
            <a:off x="536813" y="6449422"/>
            <a:ext cx="8758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2.1, p16,  An Introduction to Statistical Learning, with applications in R"  (Springer, 2013) with permission from the authors: G. James, D. Witten,  T. Hastie and R.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969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72274"/>
            <a:ext cx="7886700" cy="62687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Is there a relationship between advertising budget and sales?</a:t>
            </a:r>
          </a:p>
          <a:p>
            <a:pPr>
              <a:lnSpc>
                <a:spcPct val="120000"/>
              </a:lnSpc>
            </a:pPr>
            <a:r>
              <a:rPr lang="en-US" dirty="0"/>
              <a:t>How strong is the relationship between advertising budget and sales?</a:t>
            </a:r>
          </a:p>
          <a:p>
            <a:pPr>
              <a:lnSpc>
                <a:spcPct val="120000"/>
              </a:lnSpc>
            </a:pPr>
            <a:r>
              <a:rPr lang="en-US" dirty="0"/>
              <a:t>Which media contribute to sales?</a:t>
            </a:r>
          </a:p>
          <a:p>
            <a:pPr>
              <a:lnSpc>
                <a:spcPct val="120000"/>
              </a:lnSpc>
            </a:pPr>
            <a:r>
              <a:rPr lang="en-US" dirty="0"/>
              <a:t>How accurately can we estimate the effect of each medium on sales? </a:t>
            </a:r>
          </a:p>
          <a:p>
            <a:pPr>
              <a:lnSpc>
                <a:spcPct val="120000"/>
              </a:lnSpc>
            </a:pPr>
            <a:r>
              <a:rPr lang="en-US" dirty="0"/>
              <a:t>How accurately can we predict future sales?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relationship linear?</a:t>
            </a:r>
          </a:p>
          <a:p>
            <a:pPr>
              <a:lnSpc>
                <a:spcPct val="120000"/>
              </a:lnSpc>
            </a:pPr>
            <a:r>
              <a:rPr lang="en-US" dirty="0"/>
              <a:t>Is there synergy (</a:t>
            </a:r>
            <a:r>
              <a:rPr lang="en-US" i="1" dirty="0"/>
              <a:t>interaction</a:t>
            </a:r>
            <a:r>
              <a:rPr lang="en-US" dirty="0"/>
              <a:t>) among the advertising media?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$50,000 on television + $50,000 on radio &gt;= $100,000 to either television or radio individually?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65FE6-7F5C-42AE-BB3D-2E6C09018452}"/>
              </a:ext>
            </a:extLst>
          </p:cNvPr>
          <p:cNvSpPr txBox="1"/>
          <p:nvPr/>
        </p:nvSpPr>
        <p:spPr>
          <a:xfrm>
            <a:off x="1230436" y="6529321"/>
            <a:ext cx="80736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77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How linear regression is </a:t>
            </a:r>
            <a:r>
              <a:rPr lang="en-US" altLang="zh-TW" sz="2800" i="1" dirty="0"/>
              <a:t>used in the field</a:t>
            </a:r>
            <a:r>
              <a:rPr lang="en-US" altLang="zh-TW" sz="2800" dirty="0"/>
              <a:t>?</a:t>
            </a:r>
            <a:endParaRPr 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74369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we’re using a linear model to predict something that is itself not linear.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758" y="2569319"/>
            <a:ext cx="5216995" cy="3799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C3B8D6-9705-46B2-9D6B-668C73B3F8DA}"/>
              </a:ext>
            </a:extLst>
          </p:cNvPr>
          <p:cNvSpPr txBox="1"/>
          <p:nvPr/>
        </p:nvSpPr>
        <p:spPr>
          <a:xfrm>
            <a:off x="4367814" y="6550389"/>
            <a:ext cx="492577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Figure7.1, p143, Practical Data Science with R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predicting a quantitative response </a:t>
                </a:r>
                <a:r>
                  <a:rPr lang="en-US" i="1" dirty="0"/>
                  <a:t>Y</a:t>
                </a:r>
                <a:r>
                  <a:rPr lang="en-US" dirty="0"/>
                  <a:t> on the basis of a single predictor variable </a:t>
                </a:r>
                <a:r>
                  <a:rPr lang="en-US" i="1" dirty="0"/>
                  <a:t>X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regressing </a:t>
                </a:r>
                <a:r>
                  <a:rPr lang="en-US" i="1" dirty="0"/>
                  <a:t>Y</a:t>
                </a:r>
                <a:r>
                  <a:rPr lang="en-US" dirty="0"/>
                  <a:t> on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i="1" dirty="0"/>
                  <a:t>Y</a:t>
                </a:r>
                <a:r>
                  <a:rPr lang="en-US" dirty="0"/>
                  <a:t> onto </a:t>
                </a:r>
                <a:r>
                  <a:rPr lang="en-US" i="1" dirty="0"/>
                  <a:t>X</a:t>
                </a: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intercept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slope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coefficients or parameters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sales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TV</m:t>
                    </m:r>
                  </m:oMath>
                </a14:m>
                <a:endParaRPr lang="en-US" i="1" dirty="0"/>
              </a:p>
              <a:p>
                <a:pPr lvl="1">
                  <a:lnSpc>
                    <a:spcPct val="100000"/>
                  </a:lnSpc>
                </a:pPr>
                <a:endParaRPr lang="en-US" i="1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EA4A09-D44E-4D75-91FB-DE26FC8D3E8C}"/>
              </a:ext>
            </a:extLst>
          </p:cNvPr>
          <p:cNvSpPr txBox="1"/>
          <p:nvPr/>
        </p:nvSpPr>
        <p:spPr>
          <a:xfrm>
            <a:off x="1230436" y="6529321"/>
            <a:ext cx="80736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162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3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3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 prediction of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the basis of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ˆ denote the estimated value for an unknown parameter or coefficient, or to denote the predicted value of the response</a:t>
                </a:r>
                <a:endPara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9C6ECBB-BAB9-4873-B430-C0A57915ADEA}"/>
              </a:ext>
            </a:extLst>
          </p:cNvPr>
          <p:cNvSpPr txBox="1"/>
          <p:nvPr/>
        </p:nvSpPr>
        <p:spPr>
          <a:xfrm>
            <a:off x="1230436" y="6529321"/>
            <a:ext cx="80736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45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for every person </a:t>
            </a: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, we want to predict 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pounds.lost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 based on 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daily.cals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daily.exercise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pounds.lost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b.cals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daily.cals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 +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b.exercise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*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daily.exercise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pounds.lost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:  dependent, response variable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daily.cals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daily.exercise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: independent, explanatory variables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b.cals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b.exercise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: coefficients, betas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C28B4-7141-447D-8B11-B6CFCB70250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62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Estimating the Coefficients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] 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~ f(x[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,]) 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[1] 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[i,1] + 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[2] 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[i,2] + ... 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] 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i,n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] + e[</a:t>
            </a:r>
            <a:r>
              <a:rPr lang="pt-BR" altLang="zh-TW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numbers b[1],...,b[n]  (called the coefficients or betas ) such that f(x[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,])  is as near as possible to y[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 for all (x[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,],y[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])  pairs in our training data.</a:t>
            </a:r>
          </a:p>
          <a:p>
            <a:pPr lvl="1">
              <a:lnSpc>
                <a:spcPct val="100000"/>
              </a:lnSpc>
            </a:pPr>
            <a:r>
              <a:rPr lang="pt-BR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e[</a:t>
            </a:r>
            <a:r>
              <a:rPr lang="pt-BR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pt-BR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: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unsystematic errors</a:t>
            </a:r>
          </a:p>
          <a:p>
            <a:pPr lvl="2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to 0 </a:t>
            </a:r>
          </a:p>
          <a:p>
            <a:pPr lvl="2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uncorrelated with x[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,] and y[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.</a:t>
            </a:r>
            <a:endParaRPr lang="pt-BR" altLang="zh-TW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19A9D-FB24-4B10-882C-09F2A9F3D92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46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62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i="1" dirty="0"/>
                  <a:t>n</a:t>
                </a:r>
                <a:r>
                  <a:rPr lang="en-US" sz="2400" dirty="0"/>
                  <a:t> observation pairs : </a:t>
                </a:r>
                <a:r>
                  <a:rPr lang="mr-IN" sz="2400" dirty="0"/>
                  <a:t>(</a:t>
                </a:r>
                <a:r>
                  <a:rPr lang="mr-IN" sz="2400" i="1" dirty="0"/>
                  <a:t>x</a:t>
                </a:r>
                <a:r>
                  <a:rPr lang="mr-IN" sz="2400" baseline="-25000" dirty="0"/>
                  <a:t>1</a:t>
                </a:r>
                <a:r>
                  <a:rPr lang="mr-IN" sz="2400" dirty="0"/>
                  <a:t>,</a:t>
                </a:r>
                <a:r>
                  <a:rPr lang="mr-IN" sz="2400" i="1" dirty="0"/>
                  <a:t>y</a:t>
                </a:r>
                <a:r>
                  <a:rPr lang="mr-IN" sz="2400" baseline="-25000" dirty="0"/>
                  <a:t>1</a:t>
                </a:r>
                <a:r>
                  <a:rPr lang="mr-IN" sz="2400" dirty="0"/>
                  <a:t>),(</a:t>
                </a:r>
                <a:r>
                  <a:rPr lang="mr-IN" sz="2400" i="1" dirty="0"/>
                  <a:t>x</a:t>
                </a:r>
                <a:r>
                  <a:rPr lang="mr-IN" sz="2400" baseline="-25000" dirty="0"/>
                  <a:t>2</a:t>
                </a:r>
                <a:r>
                  <a:rPr lang="mr-IN" sz="2400" dirty="0"/>
                  <a:t>,</a:t>
                </a:r>
                <a:r>
                  <a:rPr lang="mr-IN" sz="2400" i="1" dirty="0"/>
                  <a:t>y</a:t>
                </a:r>
                <a:r>
                  <a:rPr lang="mr-IN" sz="2400" baseline="-25000" dirty="0"/>
                  <a:t>2</a:t>
                </a:r>
                <a:r>
                  <a:rPr lang="mr-IN" sz="2400" dirty="0"/>
                  <a:t>),</a:t>
                </a:r>
                <a:r>
                  <a:rPr lang="en-US" sz="2400" dirty="0"/>
                  <a:t> </a:t>
                </a:r>
                <a:r>
                  <a:rPr lang="mr-IN" sz="2400" dirty="0"/>
                  <a:t>...,(</a:t>
                </a:r>
                <a:r>
                  <a:rPr lang="mr-IN" sz="2400" i="1" dirty="0" err="1"/>
                  <a:t>x</a:t>
                </a:r>
                <a:r>
                  <a:rPr lang="mr-IN" sz="2400" i="1" baseline="-25000" dirty="0" err="1"/>
                  <a:t>n</a:t>
                </a:r>
                <a:r>
                  <a:rPr lang="mr-IN" sz="2400" dirty="0" err="1"/>
                  <a:t>,</a:t>
                </a:r>
                <a:r>
                  <a:rPr lang="mr-IN" sz="2400" i="1" dirty="0" err="1"/>
                  <a:t>y</a:t>
                </a:r>
                <a:r>
                  <a:rPr lang="mr-IN" sz="2400" i="1" baseline="-25000" dirty="0" err="1"/>
                  <a:t>n</a:t>
                </a:r>
                <a:r>
                  <a:rPr lang="mr-IN" sz="2400" dirty="0"/>
                  <a:t>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latin typeface="Cambria Math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for </a:t>
                </a:r>
                <a:r>
                  <a:rPr lang="en-US" sz="2400" i="1" dirty="0" err="1"/>
                  <a:t>i</a:t>
                </a:r>
                <a:r>
                  <a:rPr lang="en-US" sz="2400" dirty="0"/>
                  <a:t> = 1, . . . , </a:t>
                </a:r>
                <a:r>
                  <a:rPr lang="en-US" sz="2400" i="1" dirty="0"/>
                  <a:t>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obtain coefficient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0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000" dirty="0"/>
                  <a:t> such that the linear model fits the available data</a:t>
                </a:r>
                <a:endParaRPr lang="en-US" sz="2100" dirty="0"/>
              </a:p>
              <a:p>
                <a:pPr lvl="1">
                  <a:lnSpc>
                    <a:spcPct val="100000"/>
                  </a:lnSpc>
                </a:pPr>
                <a:r>
                  <a:rPr lang="en-US" sz="2100" dirty="0"/>
                  <a:t>find an intercept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100" dirty="0"/>
                  <a:t> and a slope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1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100" dirty="0"/>
                  <a:t> such that the resulting line is as </a:t>
                </a:r>
                <a:r>
                  <a:rPr lang="en-US" sz="2100" dirty="0">
                    <a:solidFill>
                      <a:schemeClr val="accent1"/>
                    </a:solidFill>
                  </a:rPr>
                  <a:t>close</a:t>
                </a:r>
                <a:r>
                  <a:rPr lang="en-US" sz="2100" dirty="0"/>
                  <a:t> as possible to the n = 200 data points</a:t>
                </a:r>
              </a:p>
              <a:p>
                <a:r>
                  <a:rPr lang="en-US" sz="2400" dirty="0"/>
                  <a:t>measuring closeness : </a:t>
                </a:r>
                <a:r>
                  <a:rPr lang="en-US" altLang="zh-TW" sz="2400" dirty="0"/>
                  <a:t>Residual sum of squares</a:t>
                </a:r>
                <a:endParaRPr lang="mr-IN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75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D58AB2F-FDC8-46B9-A493-BB2F0351437B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312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Residual sum of squares (RSS)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Residual sum of squares (RSS)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TW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+</a:t>
                </a:r>
                <a:r>
                  <a:rPr lang="mr-IN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…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TW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+…+</m:t>
                    </m:r>
                    <m:sSup>
                      <m:sSupPr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B67269F-774C-4198-80D1-A6CE360BF5A0}"/>
              </a:ext>
            </a:extLst>
          </p:cNvPr>
          <p:cNvSpPr txBox="1"/>
          <p:nvPr/>
        </p:nvSpPr>
        <p:spPr>
          <a:xfrm>
            <a:off x="1146160" y="6529321"/>
            <a:ext cx="8157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594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8" y="1439712"/>
            <a:ext cx="7960308" cy="48070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1384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the least squares fit for the regression of sales onto TV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AD999-0F49-4F8A-BE4C-A406D8FE2A7C}"/>
              </a:ext>
            </a:extLst>
          </p:cNvPr>
          <p:cNvSpPr txBox="1"/>
          <p:nvPr/>
        </p:nvSpPr>
        <p:spPr>
          <a:xfrm>
            <a:off x="492279" y="6429006"/>
            <a:ext cx="8758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3.1, p62,  An Introduction to Statistical Learning, with applications in R"  (Springer, 2013) with permission from the authors: G. James, D. Witten,  T. Hastie and R.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6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squares : </a:t>
            </a:r>
            <a:r>
              <a:rPr lang="en-US" dirty="0"/>
              <a:t>minimize the RSS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 numCol="1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6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36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TW" sz="3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TW" sz="36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altLang="zh-TW" sz="36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mr-IN" altLang="zh-TW" sz="36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360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36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mr-IN" altLang="zh-TW" sz="36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360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36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36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is-IS" altLang="zh-TW" sz="36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sz="36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altLang="zh-TW" sz="36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sz="36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mr-IN" altLang="zh-TW" sz="36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36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6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6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36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sz="36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36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3600" i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6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36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altLang="zh-TW" sz="3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TW" sz="3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TW" sz="3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zh-TW" sz="3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US" altLang="zh-TW" sz="36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TW" sz="3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32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altLang="zh-TW" sz="3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32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TW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TW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32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sz="3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90" t="-14035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7F4A5D-D603-4013-83A3-1E80EC637D99}"/>
              </a:ext>
            </a:extLst>
          </p:cNvPr>
          <p:cNvSpPr txBox="1"/>
          <p:nvPr/>
        </p:nvSpPr>
        <p:spPr>
          <a:xfrm>
            <a:off x="1146160" y="6529321"/>
            <a:ext cx="81579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333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19" y="1865469"/>
            <a:ext cx="8375983" cy="4153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13287" y="572413"/>
                <a:ext cx="7717423" cy="976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latin typeface="Helvetica" charset="0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800" dirty="0">
                    <a:latin typeface="Helvetica" charset="0"/>
                  </a:rPr>
                  <a:t> = 7 .03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TW" sz="2800" dirty="0">
                    <a:latin typeface="Helvetica" charset="0"/>
                  </a:rPr>
                  <a:t> = 0 .0475</a:t>
                </a:r>
              </a:p>
              <a:p>
                <a:r>
                  <a:rPr lang="en-US" sz="2800" dirty="0"/>
                  <a:t>$1,000 on TV advertising ~= 47.5 additional selling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87" y="572413"/>
                <a:ext cx="7717423" cy="976934"/>
              </a:xfrm>
              <a:prstGeom prst="rect">
                <a:avLst/>
              </a:prstGeom>
              <a:blipFill>
                <a:blip r:embed="rId3"/>
                <a:stretch>
                  <a:fillRect l="-1478" t="-3846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9F4913-0E61-478E-9E63-49E32C57C225}"/>
              </a:ext>
            </a:extLst>
          </p:cNvPr>
          <p:cNvSpPr txBox="1"/>
          <p:nvPr/>
        </p:nvSpPr>
        <p:spPr>
          <a:xfrm>
            <a:off x="545690" y="6427202"/>
            <a:ext cx="8758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3.2, p63, An Introduction to Statistical Learning, with applications in R"  (Springer, 2013) with permission from the authors: G. James, D. Witten,  T. Hastie and R.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71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Prepare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0525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/>
              <a:t>2011 US  Census PUMS  data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 personal income from other demographic variables such as age and education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 err="1">
                <a:solidFill>
                  <a:schemeClr val="accent1"/>
                </a:solidFill>
              </a:rPr>
              <a:t>pums.R</a:t>
            </a:r>
            <a:endParaRPr kumimoji="1" lang="en-US" altLang="zh-TW" sz="2800" dirty="0">
              <a:solidFill>
                <a:schemeClr val="accent1"/>
              </a:solidFill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load("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psub.RData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")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psub,ORIGRANDGROUP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&gt;= 500)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dtest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psub,ORIGRANDGROUP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 500)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BBD4CD-FCDD-44B3-A64A-DD4E9E296172}"/>
              </a:ext>
            </a:extLst>
          </p:cNvPr>
          <p:cNvSpPr txBox="1"/>
          <p:nvPr/>
        </p:nvSpPr>
        <p:spPr>
          <a:xfrm>
            <a:off x="5486397" y="6550388"/>
            <a:ext cx="380719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957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Building a linear model using the </a:t>
            </a:r>
            <a:r>
              <a:rPr lang="en-US" altLang="zh-TW" dirty="0">
                <a:solidFill>
                  <a:schemeClr val="accent1"/>
                </a:solidFill>
              </a:rPr>
              <a:t>lm() </a:t>
            </a:r>
            <a:r>
              <a:rPr lang="en-US" altLang="zh-TW" dirty="0"/>
              <a:t>command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3781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1800" dirty="0"/>
              <a:t>Predict the log</a:t>
            </a:r>
            <a:r>
              <a:rPr lang="zh-TW" altLang="en-US" sz="1800" dirty="0"/>
              <a:t> </a:t>
            </a:r>
            <a:r>
              <a:rPr lang="en-US" altLang="zh-TW" sz="1800" dirty="0"/>
              <a:t>base 10 of income as a function of age, sex, employment class, and education.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/>
              <a:t>Output</a:t>
            </a:r>
          </a:p>
          <a:p>
            <a:pPr lvl="2">
              <a:lnSpc>
                <a:spcPct val="120000"/>
              </a:lnSpc>
            </a:pPr>
            <a:r>
              <a:rPr lang="en-US" altLang="zh-TW" sz="1400" dirty="0"/>
              <a:t>Personal income (PINCP)</a:t>
            </a:r>
            <a:endParaRPr lang="zh-TW" altLang="en-US" sz="1400" dirty="0"/>
          </a:p>
          <a:p>
            <a:pPr lvl="1">
              <a:lnSpc>
                <a:spcPct val="120000"/>
              </a:lnSpc>
            </a:pPr>
            <a:r>
              <a:rPr lang="en-US" altLang="zh-TW" sz="1600" dirty="0"/>
              <a:t>Input</a:t>
            </a:r>
          </a:p>
          <a:p>
            <a:pPr lvl="2">
              <a:lnSpc>
                <a:spcPct val="120000"/>
              </a:lnSpc>
            </a:pPr>
            <a:r>
              <a:rPr lang="en-US" altLang="zh-TW" sz="1400" dirty="0"/>
              <a:t>age (AGEP)</a:t>
            </a:r>
          </a:p>
          <a:p>
            <a:pPr lvl="2">
              <a:lnSpc>
                <a:spcPct val="120000"/>
              </a:lnSpc>
            </a:pPr>
            <a:r>
              <a:rPr lang="en-US" altLang="zh-TW" sz="1400" dirty="0"/>
              <a:t>Sex (SEX) :  reference level =M</a:t>
            </a:r>
          </a:p>
          <a:p>
            <a:pPr lvl="2">
              <a:lnSpc>
                <a:spcPct val="120000"/>
              </a:lnSpc>
            </a:pPr>
            <a:r>
              <a:rPr lang="en-US" altLang="zh-TW" sz="1400" dirty="0"/>
              <a:t>class of worker (COW) : reference level = Employee of a private for-profit </a:t>
            </a:r>
          </a:p>
          <a:p>
            <a:pPr lvl="2">
              <a:lnSpc>
                <a:spcPct val="120000"/>
              </a:lnSpc>
            </a:pPr>
            <a:r>
              <a:rPr lang="en-US" altLang="zh-TW" sz="1400" dirty="0"/>
              <a:t>level of education (SCHL) : reference level = no high school diploma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660" y="4498376"/>
            <a:ext cx="8149213" cy="1830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E2FA06-96E7-4580-BD79-1BF026FACAEF}"/>
              </a:ext>
            </a:extLst>
          </p:cNvPr>
          <p:cNvSpPr txBox="1"/>
          <p:nvPr/>
        </p:nvSpPr>
        <p:spPr>
          <a:xfrm>
            <a:off x="4456591" y="6550388"/>
            <a:ext cx="4836998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Figure7.2, p145, Practical Data Science with R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358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/>
              <a:t>Making</a:t>
            </a:r>
            <a:r>
              <a:rPr lang="zh-TW" altLang="en-US" sz="2800"/>
              <a:t> </a:t>
            </a:r>
            <a:r>
              <a:rPr lang="en-US" altLang="zh-TW" sz="2800"/>
              <a:t>predictions with a linear</a:t>
            </a:r>
            <a:r>
              <a:rPr lang="zh-TW" altLang="en-US" sz="2800"/>
              <a:t> </a:t>
            </a:r>
            <a:r>
              <a:rPr lang="en-US" altLang="zh-TW" sz="2800"/>
              <a:t>regression model</a:t>
            </a:r>
            <a:endParaRPr kumimoji="1" lang="zh-TW" altLang="en-US" sz="2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1557204"/>
            <a:ext cx="7709647" cy="4775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F9670E-CD15-4A2A-9B17-03D209DA3C01}"/>
              </a:ext>
            </a:extLst>
          </p:cNvPr>
          <p:cNvSpPr txBox="1"/>
          <p:nvPr/>
        </p:nvSpPr>
        <p:spPr>
          <a:xfrm>
            <a:off x="4367815" y="6550388"/>
            <a:ext cx="492577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Figure7.3, p145, Practical Data Science with R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662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Check coefficients?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40649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7091" y="3203135"/>
            <a:ext cx="6141529" cy="31087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Finding relations and extracting advice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coefficients(model)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level that isn’t shown is called </a:t>
            </a:r>
            <a:r>
              <a:rPr lang="en-US" altLang="zh-TW" i="1" dirty="0"/>
              <a:t>the reference level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What is the reference level for SCHL?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levels(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dtrain$SCHL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73AA62-2439-AA40-AD8C-36F72B693697}"/>
              </a:ext>
            </a:extLst>
          </p:cNvPr>
          <p:cNvSpPr/>
          <p:nvPr/>
        </p:nvSpPr>
        <p:spPr>
          <a:xfrm>
            <a:off x="4234649" y="6519793"/>
            <a:ext cx="490935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Figure 7.6, p150,  Practical Data Science with R 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Noto Sans CJK TC Regular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, John Mount</a:t>
            </a:r>
            <a:endParaRPr lang="en-US" altLang="zh-TW" sz="1200" dirty="0">
              <a:solidFill>
                <a:srgbClr val="FFFFFF"/>
              </a:solidFill>
              <a:latin typeface="Calibri"/>
              <a:ea typeface="新細明體"/>
              <a:cs typeface="Noto Sans CJK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762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/>
              <a:t>Recap for the last week</a:t>
            </a:r>
            <a:endParaRPr kumimoji="1" lang="zh-TW" altLang="en-US" sz="4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180F8F4-F8F2-454B-8DD8-54746E8E5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37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Finding relations and extracting advice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91192"/>
          </a:xfrm>
        </p:spPr>
        <p:txBody>
          <a:bodyPr anchor="t">
            <a:normAutofit fontScale="92500"/>
          </a:bodyPr>
          <a:lstStyle/>
          <a:p>
            <a:r>
              <a:rPr lang="en-US" altLang="zh-TW" sz="2400" dirty="0"/>
              <a:t>The modeled relation between the bachelor’s degree holder’s expected income and high school graduate’s ?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06" y="2716817"/>
            <a:ext cx="7165788" cy="3627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8FB6CB-E4C2-45FC-B226-F22D3F5E8A41}"/>
              </a:ext>
            </a:extLst>
          </p:cNvPr>
          <p:cNvSpPr/>
          <p:nvPr/>
        </p:nvSpPr>
        <p:spPr>
          <a:xfrm>
            <a:off x="4243526" y="6519793"/>
            <a:ext cx="490047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Figure 7.6, p150,  Practical Data Science with R 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Noto Sans CJK TC Regular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, John Mount</a:t>
            </a:r>
            <a:endParaRPr lang="en-US" altLang="zh-TW" sz="1200" dirty="0">
              <a:solidFill>
                <a:srgbClr val="FFFFFF"/>
              </a:solidFill>
              <a:latin typeface="Calibri"/>
              <a:ea typeface="新細明體"/>
              <a:cs typeface="Noto Sans CJK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5191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 err="1"/>
              <a:t>SCHLBachelor's</a:t>
            </a:r>
            <a:r>
              <a:rPr lang="en-US" altLang="zh-TW" sz="2800" dirty="0"/>
              <a:t> degree the coefficient  = 0.39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9250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The model gives a</a:t>
            </a:r>
            <a:r>
              <a:rPr lang="en-US" altLang="zh-TW" i="1" dirty="0"/>
              <a:t> 0.39  </a:t>
            </a:r>
            <a:r>
              <a:rPr lang="en-US" altLang="zh-TW" dirty="0"/>
              <a:t>bonus to log income for having </a:t>
            </a:r>
            <a:r>
              <a:rPr lang="en-US" altLang="zh-TW" dirty="0">
                <a:solidFill>
                  <a:schemeClr val="accent1"/>
                </a:solidFill>
              </a:rPr>
              <a:t>a bachelor’s degree</a:t>
            </a:r>
            <a:r>
              <a:rPr lang="en-US" altLang="zh-TW" dirty="0"/>
              <a:t>, relative to </a:t>
            </a:r>
            <a:r>
              <a:rPr lang="en-US" altLang="zh-TW" dirty="0">
                <a:solidFill>
                  <a:schemeClr val="accent1"/>
                </a:solidFill>
              </a:rPr>
              <a:t>not having a high school degree</a:t>
            </a:r>
            <a:r>
              <a:rPr lang="en-US" altLang="zh-TW" dirty="0"/>
              <a:t>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106" y="2918129"/>
            <a:ext cx="7165788" cy="3448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A3202-12D9-41E7-8280-08C5185A6657}"/>
              </a:ext>
            </a:extLst>
          </p:cNvPr>
          <p:cNvSpPr/>
          <p:nvPr/>
        </p:nvSpPr>
        <p:spPr>
          <a:xfrm>
            <a:off x="4243526" y="6519793"/>
            <a:ext cx="490047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Figure 7.6, p150,  Practical Data Science with R 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Noto Sans CJK TC Regular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730576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Finding relations and extracting advice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853823"/>
          </a:xfrm>
        </p:spPr>
        <p:txBody>
          <a:bodyPr anchor="t">
            <a:normAutofit/>
          </a:bodyPr>
          <a:lstStyle/>
          <a:p>
            <a:r>
              <a:rPr lang="en-US" altLang="zh-TW" dirty="0"/>
              <a:t>AGEP is a continuous variable with coefficient 0.0117?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 one-year increase in age, adding a 0.0117 bonus to log income</a:t>
            </a:r>
          </a:p>
          <a:p>
            <a:endParaRPr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33" y="2679449"/>
            <a:ext cx="7165788" cy="3627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CA7043-7231-44A7-B1C2-35BDBDDC900D}"/>
              </a:ext>
            </a:extLst>
          </p:cNvPr>
          <p:cNvSpPr/>
          <p:nvPr/>
        </p:nvSpPr>
        <p:spPr>
          <a:xfrm>
            <a:off x="4083728" y="6519793"/>
            <a:ext cx="506027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Figure 7.6, p150,  Practical Data Science with R 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Noto Sans CJK TC Regular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03332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dirty="0"/>
              <a:t>Reading the model summary and characterizing coefficient quality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279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urier" charset="0"/>
                <a:ea typeface="Courier" charset="0"/>
                <a:cs typeface="Courier" charset="0"/>
              </a:rPr>
              <a:t>summary(model)</a:t>
            </a:r>
            <a:endParaRPr kumimoji="1" lang="zh-TW" alt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967" y="2279543"/>
            <a:ext cx="5872066" cy="39728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43F74C-73C9-4D57-A224-8DCB1D832DC4}"/>
              </a:ext>
            </a:extLst>
          </p:cNvPr>
          <p:cNvSpPr/>
          <p:nvPr/>
        </p:nvSpPr>
        <p:spPr>
          <a:xfrm>
            <a:off x="4261282" y="6519793"/>
            <a:ext cx="488271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Figure 7.7, p152, Practical Data Science with R 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Noto Sans CJK TC Regular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, John Mount</a:t>
            </a:r>
            <a:endParaRPr lang="en-US" altLang="zh-TW" sz="1200" dirty="0">
              <a:solidFill>
                <a:srgbClr val="FFFFFF"/>
              </a:solidFill>
              <a:latin typeface="Calibri"/>
              <a:ea typeface="新細明體"/>
              <a:cs typeface="Noto Sans CJK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3045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6" y="2425051"/>
            <a:ext cx="6689143" cy="397338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Coefficients Table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7664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summary(model)$coefficients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6B0895-9CF1-493C-9A65-CDA4B781303B}"/>
              </a:ext>
            </a:extLst>
          </p:cNvPr>
          <p:cNvSpPr/>
          <p:nvPr/>
        </p:nvSpPr>
        <p:spPr>
          <a:xfrm>
            <a:off x="4252404" y="6519793"/>
            <a:ext cx="4891596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Figure 7.8, p153, Practical Data Science with R  by Nina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Noto Sans CJK TC Regular"/>
              </a:rPr>
              <a:t>Zumel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Noto Sans CJK TC Regular"/>
              </a:rPr>
              <a:t>, John Mount</a:t>
            </a:r>
            <a:endParaRPr lang="en-US" altLang="zh-TW" sz="1200" dirty="0">
              <a:solidFill>
                <a:srgbClr val="FFFFFF"/>
              </a:solidFill>
              <a:latin typeface="Calibri"/>
              <a:ea typeface="新細明體"/>
              <a:cs typeface="Noto Sans CJK TC Regular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CB814C-1B4D-6D47-9939-4010DCEDE815}"/>
              </a:ext>
            </a:extLst>
          </p:cNvPr>
          <p:cNvSpPr/>
          <p:nvPr/>
        </p:nvSpPr>
        <p:spPr>
          <a:xfrm>
            <a:off x="3941416" y="5446207"/>
            <a:ext cx="3501353" cy="9112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regression line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765599" y="1772952"/>
                <a:ext cx="7886700" cy="46708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best linear approximation to the true relationship between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the intercept term, the expected value of </a:t>
                </a:r>
                <a:r>
                  <a:rPr lang="en-US" i="1" dirty="0"/>
                  <a:t>Y </a:t>
                </a:r>
                <a:r>
                  <a:rPr lang="en-US" dirty="0"/>
                  <a:t>when </a:t>
                </a:r>
                <a:r>
                  <a:rPr lang="en-US" i="1" dirty="0"/>
                  <a:t>X</a:t>
                </a:r>
                <a:r>
                  <a:rPr lang="en-US" dirty="0"/>
                  <a:t> = 0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the slope, the average increase in </a:t>
                </a:r>
                <a:r>
                  <a:rPr lang="en-US" i="1" dirty="0"/>
                  <a:t>Y</a:t>
                </a:r>
                <a:r>
                  <a:rPr lang="en-US" dirty="0"/>
                  <a:t> associated with a one-unit increase in </a:t>
                </a:r>
                <a:r>
                  <a:rPr lang="en-US" i="1" dirty="0"/>
                  <a:t>X</a:t>
                </a:r>
                <a:r>
                  <a:rPr lang="en-US" dirty="0"/>
                  <a:t>. 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: the error term, a catch-all for what we miss with this simple model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/>
                  <a:t>the true relationship is probably not linear, there may be other variables that cause variation in </a:t>
                </a:r>
                <a:r>
                  <a:rPr lang="en-US" i="1" dirty="0"/>
                  <a:t>Y</a:t>
                </a:r>
                <a:r>
                  <a:rPr lang="en-US" dirty="0"/>
                  <a:t>, and there may be measurement error. 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/>
                  <a:t>typically assume that the error term is independent of </a:t>
                </a:r>
                <a:r>
                  <a:rPr lang="en-US" i="1" dirty="0"/>
                  <a:t>X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599" y="1772952"/>
                <a:ext cx="7886700" cy="4670868"/>
              </a:xfrm>
              <a:blipFill>
                <a:blip r:embed="rId2"/>
                <a:stretch>
                  <a:fillRect l="-773" t="-261" r="-10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>
            <a:extLst>
              <a:ext uri="{FF2B5EF4-FFF2-40B4-BE49-F238E27FC236}">
                <a16:creationId xmlns:a16="http://schemas.microsoft.com/office/drawing/2014/main" id="{CB6C24B5-49A1-3D43-A619-16B7DAA03B15}"/>
              </a:ext>
            </a:extLst>
          </p:cNvPr>
          <p:cNvSpPr txBox="1"/>
          <p:nvPr/>
        </p:nvSpPr>
        <p:spPr>
          <a:xfrm>
            <a:off x="385566" y="6535314"/>
            <a:ext cx="8758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3318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population regression line vs least squares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59805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(red)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  <m:r>
                      <a:rPr lang="en-US" i="1">
                        <a:latin typeface="Cambria Math" charset="0"/>
                      </a:rPr>
                      <m:t>=2+3</m:t>
                    </m:r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  generated from a normal distribution with mean zero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for </a:t>
                </a:r>
                <a:r>
                  <a:rPr lang="en-US" i="1" dirty="0" err="1"/>
                  <a:t>i</a:t>
                </a:r>
                <a:r>
                  <a:rPr lang="en-US" dirty="0"/>
                  <a:t> = 1,</a:t>
                </a:r>
                <a:r>
                  <a:rPr lang="mr-IN" dirty="0"/>
                  <a:t>…</a:t>
                </a:r>
                <a:r>
                  <a:rPr lang="en-US" dirty="0"/>
                  <a:t>,</a:t>
                </a:r>
                <a:r>
                  <a:rPr lang="en-US" i="1" dirty="0"/>
                  <a:t>n </a:t>
                </a:r>
                <a:r>
                  <a:rPr lang="en-US" dirty="0"/>
                  <a:t>(blue)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598059"/>
              </a:xfrm>
              <a:blipFill>
                <a:blip r:embed="rId2"/>
                <a:stretch>
                  <a:fillRect l="-643"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88" y="3526961"/>
            <a:ext cx="3085509" cy="2877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12719-B738-46AA-A217-6065393CBEB1}"/>
              </a:ext>
            </a:extLst>
          </p:cNvPr>
          <p:cNvSpPr txBox="1"/>
          <p:nvPr/>
        </p:nvSpPr>
        <p:spPr>
          <a:xfrm>
            <a:off x="385566" y="6487294"/>
            <a:ext cx="8758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Figure3.3, p64, An Introduction to Statistical Learning, with applications in R"  (Springer, 2013) with permission from the authors: G. James, D. Witten,  T. Hastie and R.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Tibshirani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6454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How close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/>
                  <a:t> are to the true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we are interested in knowing the population mean </a:t>
            </a:r>
            <a:r>
              <a:rPr lang="en-US" sz="2400" i="1" dirty="0" err="1"/>
              <a:t>μ</a:t>
            </a:r>
            <a:r>
              <a:rPr lang="en-US" sz="2400" dirty="0"/>
              <a:t> of some random variable </a:t>
            </a:r>
            <a:r>
              <a:rPr lang="en-US" sz="2400" i="1" dirty="0"/>
              <a:t>Y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Unfortunately, </a:t>
            </a:r>
            <a:r>
              <a:rPr lang="en-US" sz="2400" i="1" dirty="0" err="1"/>
              <a:t>μ</a:t>
            </a:r>
            <a:r>
              <a:rPr lang="en-US" sz="2400" dirty="0"/>
              <a:t> is unknown, but we do have access to </a:t>
            </a:r>
            <a:r>
              <a:rPr lang="en-US" sz="2400" i="1" dirty="0"/>
              <a:t>n</a:t>
            </a:r>
            <a:r>
              <a:rPr lang="en-US" sz="2400" dirty="0"/>
              <a:t> observations from </a:t>
            </a:r>
            <a:r>
              <a:rPr lang="en-US" sz="2400" i="1" dirty="0"/>
              <a:t>Y</a:t>
            </a:r>
            <a:r>
              <a:rPr lang="en-US" sz="2400" dirty="0"/>
              <a:t>, </a:t>
            </a:r>
            <a:r>
              <a:rPr lang="en-US" sz="2400" i="1" dirty="0"/>
              <a:t>y</a:t>
            </a:r>
            <a:r>
              <a:rPr lang="en-US" sz="2400" i="1" baseline="-25000" dirty="0"/>
              <a:t>1</a:t>
            </a:r>
            <a:r>
              <a:rPr lang="en-US" sz="2400" dirty="0"/>
              <a:t>,</a:t>
            </a:r>
            <a:r>
              <a:rPr lang="mr-IN" sz="2400" dirty="0"/>
              <a:t>…</a:t>
            </a:r>
            <a:r>
              <a:rPr lang="en-US" sz="2400" dirty="0"/>
              <a:t>,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n</a:t>
            </a:r>
            <a:endParaRPr lang="en-US" sz="2400" i="1" baseline="-250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27947-85B0-490B-85D5-414EC7E15745}"/>
              </a:ext>
            </a:extLst>
          </p:cNvPr>
          <p:cNvSpPr txBox="1"/>
          <p:nvPr/>
        </p:nvSpPr>
        <p:spPr>
          <a:xfrm>
            <a:off x="1177762" y="6529321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827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How close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800" dirty="0"/>
                  <a:t>&amp;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/>
                  <a:t> are to the true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A reasonable estimate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charset="0"/>
                      </a:rPr>
                      <m:t>where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How far off will that single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400" dirty="0"/>
                  <a:t> be?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standard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400" dirty="0"/>
                  <a:t>: </a:t>
                </a:r>
                <a:endParaRPr lang="en-US" sz="2400" b="0" i="0" dirty="0">
                  <a:latin typeface="Cambria Math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Var</m:t>
                    </m:r>
                    <m:d>
                      <m:dPr>
                        <m:ctrlPr>
                          <a:rPr lang="mr-IN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mr-I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charset="0"/>
                      </a:rPr>
                      <m:t>SE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mr-I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mr-IN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mr-IN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800" i="1" baseline="-250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sz="1800" i="1" dirty="0"/>
                  <a:t>: </a:t>
                </a:r>
                <a:r>
                  <a:rPr lang="en-US" sz="1800" dirty="0"/>
                  <a:t>the standard deviation of each of the realizations </a:t>
                </a:r>
                <a:r>
                  <a:rPr lang="en-US" sz="1800" i="1" dirty="0" err="1"/>
                  <a:t>y</a:t>
                </a:r>
                <a:r>
                  <a:rPr lang="en-US" sz="1800" i="1" baseline="-25000" dirty="0" err="1"/>
                  <a:t>i</a:t>
                </a:r>
                <a:r>
                  <a:rPr lang="en-US" sz="1800" dirty="0"/>
                  <a:t> of </a:t>
                </a:r>
                <a:r>
                  <a:rPr lang="en-US" sz="1800" i="1" dirty="0"/>
                  <a:t>Y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3200DB-DE12-43CA-85E2-F10ED31A4558}"/>
              </a:ext>
            </a:extLst>
          </p:cNvPr>
          <p:cNvSpPr txBox="1"/>
          <p:nvPr/>
        </p:nvSpPr>
        <p:spPr>
          <a:xfrm>
            <a:off x="1209366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107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The standard errors of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40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&amp;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latin typeface="Cambria Math" charset="0"/>
                      </a:rPr>
                      <m:t>SE</m:t>
                    </m:r>
                    <m:sSup>
                      <m:sSup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mr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is-I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is-I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mr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sz="2400" b="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latin typeface="Cambria Math" charset="0"/>
                      </a:rPr>
                      <m:t>SE</m:t>
                    </m:r>
                    <m:sSup>
                      <m:sSupPr>
                        <m:ctrlPr>
                          <a:rPr lang="mr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mr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is-I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</a:rPr>
                      <m:t>Var</m:t>
                    </m:r>
                    <m:d>
                      <m:dPr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mr-IN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000" dirty="0"/>
                  <a:t>, in general unknown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800" dirty="0"/>
                  <a:t>  estimated by residual standard error,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𝑅𝑆𝐸</m:t>
                    </m:r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𝑅𝑆𝑆</m:t>
                            </m:r>
                          </m:num>
                          <m:den>
                            <m:d>
                              <m:dPr>
                                <m:ctrlPr>
                                  <a:rPr lang="mr-I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77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Memorization methods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Building single-variable models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Cross-validated variable selection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Building basic multivariable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nearest neighbor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naive Bayes</a:t>
            </a:r>
            <a:endParaRPr kumimoji="1" lang="zh-TW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A2B5517-58A5-4734-BBBD-650C44B59EF6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562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95%</a:t>
                </a:r>
                <a:r>
                  <a:rPr lang="zh-TW" altLang="en-US" sz="2400" dirty="0"/>
                  <a:t> </a:t>
                </a:r>
                <a:r>
                  <a:rPr lang="en-US" sz="2400" dirty="0"/>
                  <a:t>confidence confidence interval: a range of values such that with 95% probability, the range will contain the true unknown value of the parameter.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 95%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2∙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SE</m:t>
                    </m:r>
                    <m:d>
                      <m:dPr>
                        <m:ctrlPr>
                          <a:rPr lang="mr-IN" sz="20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2000" b="0" dirty="0"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95%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±2∙</m:t>
                    </m:r>
                    <m:r>
                      <m:rPr>
                        <m:nor/>
                      </m:rPr>
                      <a:rPr lang="en-US" sz="2000">
                        <a:latin typeface="Cambria Math" charset="0"/>
                        <a:ea typeface="Cambria Math" charset="0"/>
                        <a:cs typeface="Cambria Math" charset="0"/>
                      </a:rPr>
                      <m:t>SE</m:t>
                    </m:r>
                    <m:d>
                      <m:dPr>
                        <m:ctrlPr>
                          <a:rPr lang="mr-IN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CAB73B-38AA-4FC4-8921-0E6F1D4D2055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38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@ Sales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95% confidence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[6130 , 7935]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in the absence of any advertising, sales will, on average, fall somewhere between 6130 and 7940 units.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95% confidence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[0 .042 , 0 .053]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for each $1,000 increase in television advertising, there will be an average increase in sales of between 42 and 53 units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18646A9-2684-408B-8B14-B9186563B102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529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t</a:t>
            </a:r>
            <a:r>
              <a:rPr lang="en-US" altLang="zh-TW" dirty="0"/>
              <a:t>-statistic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measures the number of standard deviations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away from 0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−0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SE</m:t>
                        </m:r>
                        <m:d>
                          <m:d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mr-IN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i="1" dirty="0"/>
                  <a:t>t</a:t>
                </a:r>
                <a:r>
                  <a:rPr lang="en-US" dirty="0"/>
                  <a:t>-distribution with </a:t>
                </a:r>
                <a:r>
                  <a:rPr lang="en-US" i="1" dirty="0"/>
                  <a:t>n</a:t>
                </a:r>
                <a:r>
                  <a:rPr lang="en-US" dirty="0"/>
                  <a:t>−2 degrees of freedom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i="1" dirty="0"/>
                  <a:t>t</a:t>
                </a:r>
                <a:r>
                  <a:rPr lang="en-US" altLang="zh-TW" dirty="0"/>
                  <a:t>-distribution has a bell shape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i="1" dirty="0"/>
                  <a:t>n</a:t>
                </a:r>
                <a:r>
                  <a:rPr lang="en-US" altLang="zh-TW" dirty="0"/>
                  <a:t> &gt;= 30: quite similar to the normal distribution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42A7078-12D1-471B-AD9D-BE70F96B5DD7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3801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i="1" dirty="0"/>
                  <a:t>H</a:t>
                </a:r>
                <a:r>
                  <a:rPr lang="en-US" i="1" baseline="-25000" dirty="0"/>
                  <a:t>0</a:t>
                </a:r>
                <a:r>
                  <a:rPr lang="zh-TW" altLang="en-US" i="1" baseline="-25000" dirty="0"/>
                  <a:t> </a:t>
                </a:r>
                <a:r>
                  <a:rPr lang="en-US" dirty="0"/>
                  <a:t>: There is no relationship between </a:t>
                </a:r>
                <a:r>
                  <a:rPr lang="en-US" i="1" dirty="0"/>
                  <a:t>X</a:t>
                </a:r>
                <a:r>
                  <a:rPr lang="en-US" dirty="0"/>
                  <a:t> and </a:t>
                </a:r>
                <a:r>
                  <a:rPr lang="en-US" i="1" dirty="0"/>
                  <a:t>Y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i="1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SE</m:t>
                    </m:r>
                    <m:d>
                      <m:dPr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DEBB87-11D6-4C1F-8831-451F1027B38D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691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the probability of observing any number equal to |</a:t>
                </a:r>
                <a:r>
                  <a:rPr lang="en-US" i="1" dirty="0"/>
                  <a:t>t</a:t>
                </a:r>
                <a:r>
                  <a:rPr lang="en-US" dirty="0"/>
                  <a:t>| or larger in absolute value,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0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i="1" dirty="0"/>
                  <a:t>p</a:t>
                </a:r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5% or 1%: reject the null hypothesis, a relationship to exist between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i="1" dirty="0"/>
                  <a:t>n </a:t>
                </a:r>
                <a:r>
                  <a:rPr lang="en-US" dirty="0"/>
                  <a:t>= 30, </a:t>
                </a:r>
                <a:r>
                  <a:rPr lang="en-US" i="1" dirty="0"/>
                  <a:t>t</a:t>
                </a:r>
                <a:r>
                  <a:rPr lang="en-US" dirty="0"/>
                  <a:t>-statistics of around 2 and 2.75, respectively.</a:t>
                </a:r>
                <a:endParaRPr lang="en-US" i="1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5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E023D12-1033-449C-A799-7C356C2A9840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345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@ Sales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967"/>
            <a:ext cx="9144000" cy="1424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8B6C8-9107-4E9F-87F7-19707BE0244C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432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p</a:t>
            </a:r>
            <a:r>
              <a:rPr lang="en-US" altLang="zh-TW" dirty="0"/>
              <a:t>-value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35396"/>
            <a:ext cx="7886700" cy="1312722"/>
          </a:xfrm>
        </p:spPr>
        <p:txBody>
          <a:bodyPr anchor="t"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5600" dirty="0"/>
              <a:t>the probability of seeing a coefficient with a magnitude as large as we observe if the true coefficient is really 0 (the variable has no effect on the outcome)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8117"/>
            <a:ext cx="6203577" cy="3495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54069" y="2241062"/>
                <a:ext cx="346595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zh-TW" sz="20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TW" sz="2000" dirty="0">
                    <a:solidFill>
                      <a:schemeClr val="accent1"/>
                    </a:solidFill>
                  </a:rPr>
                  <a:t> 0.05, is not to be trusted</a:t>
                </a:r>
              </a:p>
              <a:p>
                <a:pPr lvl="1"/>
                <a:r>
                  <a:rPr lang="en-US" altLang="zh-TW" sz="2000" dirty="0">
                    <a:solidFill>
                      <a:schemeClr val="accent1"/>
                    </a:solidFill>
                  </a:rPr>
                  <a:t>1e-23  vs 1e-08?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069" y="2241062"/>
                <a:ext cx="3465954" cy="707886"/>
              </a:xfrm>
              <a:prstGeom prst="rect">
                <a:avLst/>
              </a:prstGeom>
              <a:blipFill>
                <a:blip r:embed="rId3"/>
                <a:stretch>
                  <a:fillRect t="-3509" r="-365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F46B04D-A4E6-402F-A07B-4C7AC3E28B12}"/>
              </a:ext>
            </a:extLst>
          </p:cNvPr>
          <p:cNvSpPr txBox="1"/>
          <p:nvPr/>
        </p:nvSpPr>
        <p:spPr>
          <a:xfrm>
            <a:off x="4833257" y="6550391"/>
            <a:ext cx="44392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Figure7.8,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2933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Multiple Linear Regression </a:t>
            </a:r>
            <a:br>
              <a:rPr lang="en-US" sz="3200" dirty="0"/>
            </a:br>
            <a:r>
              <a:rPr lang="en-US" sz="3200" dirty="0"/>
              <a:t>vs. </a:t>
            </a:r>
            <a:br>
              <a:rPr lang="en-US" sz="3200" dirty="0"/>
            </a:br>
            <a:r>
              <a:rPr lang="en-US" sz="3200" dirty="0"/>
              <a:t>Separate simple linear regression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78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simple linear 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97" y="3383704"/>
            <a:ext cx="7560000" cy="1179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7" y="2080166"/>
            <a:ext cx="7560000" cy="1170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97" y="4674877"/>
            <a:ext cx="7560000" cy="1145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94576B-6836-433E-A0FE-895F58D3DF57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2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77333"/>
              </a:xfrm>
            </p:spPr>
            <p:txBody>
              <a:bodyPr>
                <a:normAutofit/>
              </a:bodyPr>
              <a:lstStyle/>
              <a:p>
                <a:r>
                  <a:rPr lang="nb-NO" dirty="0"/>
                  <a:t>sales = β</a:t>
                </a:r>
                <a:r>
                  <a:rPr lang="nb-NO" baseline="-25000" dirty="0"/>
                  <a:t>0</a:t>
                </a:r>
                <a:r>
                  <a:rPr lang="nb-NO" dirty="0"/>
                  <a:t> + β</a:t>
                </a:r>
                <a:r>
                  <a:rPr lang="nb-NO" baseline="-25000" dirty="0"/>
                  <a:t>1</a:t>
                </a:r>
                <a:r>
                  <a:rPr lang="nb-NO" dirty="0"/>
                  <a:t>x TV + β</a:t>
                </a:r>
                <a:r>
                  <a:rPr lang="nb-NO" baseline="-25000" dirty="0"/>
                  <a:t>2</a:t>
                </a:r>
                <a:r>
                  <a:rPr lang="nb-NO" dirty="0"/>
                  <a:t> x radio + β</a:t>
                </a:r>
                <a:r>
                  <a:rPr lang="nb-NO" baseline="-25000" dirty="0"/>
                  <a:t>3</a:t>
                </a:r>
                <a:r>
                  <a:rPr lang="nb-NO" dirty="0"/>
                  <a:t> x </a:t>
                </a:r>
                <a:r>
                  <a:rPr lang="nb-NO" dirty="0" err="1"/>
                  <a:t>newspaper</a:t>
                </a:r>
                <a:r>
                  <a:rPr lang="nb-NO" dirty="0"/>
                  <a:t> + </a:t>
                </a:r>
                <a14:m>
                  <m:oMath xmlns:m="http://schemas.openxmlformats.org/officeDocument/2006/math">
                    <m:r>
                      <a:rPr lang="nb-NO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77333"/>
              </a:xfrm>
              <a:blipFill rotWithShape="0">
                <a:blip r:embed="rId2"/>
                <a:stretch>
                  <a:fillRect l="-1391" t="-16842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318" y="2307265"/>
            <a:ext cx="3961364" cy="4052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A17EC1-4AA7-4CD7-8769-554CBF49293B}"/>
              </a:ext>
            </a:extLst>
          </p:cNvPr>
          <p:cNvSpPr txBox="1"/>
          <p:nvPr/>
        </p:nvSpPr>
        <p:spPr>
          <a:xfrm>
            <a:off x="556223" y="6396335"/>
            <a:ext cx="86636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Figure3.4, p64,  An Introduction to Statistical Learning, with applications in R"  (Springer, 2013) with permission from the authors: G. James, D. Witten,  T. Hastie and R.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19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Building single-variable models</a:t>
            </a:r>
            <a:endParaRPr kumimoji="1" lang="zh-TW" altLang="en-US" sz="44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Using categorical features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Using numeric features</a:t>
            </a:r>
            <a:endParaRPr kumimoji="1"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99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005"/>
            <a:ext cx="9144000" cy="224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04C01-5CC7-480F-8F06-C8C01DAFE44E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583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vs. Separate simple linear regression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75" y="1827581"/>
            <a:ext cx="6264000" cy="1539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1375" y="4523903"/>
            <a:ext cx="6264000" cy="977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75" y="3553957"/>
            <a:ext cx="6264000" cy="969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1375" y="5414498"/>
            <a:ext cx="6264000" cy="9494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2353" y="3019647"/>
            <a:ext cx="6007396" cy="244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25281" y="6064210"/>
            <a:ext cx="6077344" cy="224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155B1-7C87-41E3-9885-40E63BBC8A8D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44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vs. Separate simple linear regression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75" y="1827581"/>
            <a:ext cx="6264000" cy="1539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397" y="4479375"/>
            <a:ext cx="6264000" cy="9494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2353" y="3019647"/>
            <a:ext cx="6007396" cy="244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1375" y="5092014"/>
            <a:ext cx="6007396" cy="244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7823" y="5532182"/>
            <a:ext cx="7612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slope term represents the average effect of a $1000 increase in newspaper advertising, </a:t>
            </a:r>
            <a:r>
              <a:rPr lang="en-US" dirty="0">
                <a:solidFill>
                  <a:schemeClr val="accent1"/>
                </a:solidFill>
                <a:latin typeface="Helvetica" charset="0"/>
              </a:rPr>
              <a:t>ignoring</a:t>
            </a:r>
            <a:r>
              <a:rPr lang="en-US" dirty="0">
                <a:latin typeface="Helvetica" charset="0"/>
              </a:rPr>
              <a:t> other predictors such as TV  and radio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1146" y="3415169"/>
            <a:ext cx="7580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coefficient for newspaper represents the average effect of increasing newspaper spending by $1000 while </a:t>
            </a:r>
            <a:r>
              <a:rPr lang="en-US" dirty="0">
                <a:solidFill>
                  <a:schemeClr val="accent1"/>
                </a:solidFill>
                <a:latin typeface="Helvetica" charset="0"/>
              </a:rPr>
              <a:t>holding TV and radio fixed</a:t>
            </a:r>
            <a:r>
              <a:rPr lang="en-US" dirty="0">
                <a:latin typeface="Helvetica" charset="0"/>
              </a:rPr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81290-FBF5-4320-A7BE-F6B068394FD5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49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934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higher values of newspaper  tend to be associated with higher values of sales , even though newspaper advertising does not actually affect sales</a:t>
            </a:r>
          </a:p>
          <a:p>
            <a:pPr>
              <a:lnSpc>
                <a:spcPct val="100000"/>
              </a:lnSpc>
            </a:pPr>
            <a:r>
              <a:rPr lang="en-US" dirty="0"/>
              <a:t>newspaper gets “credit” for the effect of radio on sales.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2" y="3717657"/>
            <a:ext cx="7961407" cy="2110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3929E-F313-4711-870C-0A88906C2C60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shark attacks vs. ice cream sales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regression of shark attacks vs. ice cream sales for data collected at a given beach community over a period of time =&gt; a positive relationship</a:t>
            </a:r>
          </a:p>
          <a:p>
            <a:pPr>
              <a:lnSpc>
                <a:spcPct val="100000"/>
              </a:lnSpc>
            </a:pPr>
            <a:r>
              <a:rPr lang="en-US" dirty="0"/>
              <a:t>Higher temperatures cause more people to visit the beach, which in turn results in more ice cream sales and more shark attacks.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multiple regression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attacks vs. ice cream sales + temperature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ice cream sales is no longer significant after adjusting for temperature.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6A5F4-DAD6-439A-A870-04BC3880537B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22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How to evaluate scoring models?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6779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Predict based on trained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5715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dtest$predLogPINCP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predict(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dtest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-5715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dtrain$predLogPINCP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predict(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dtrain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1800" dirty="0">
              <a:solidFill>
                <a:schemeClr val="tx1">
                  <a:lumMod val="9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4AE3F-8FA3-430A-AB88-0D47AF503A8E}"/>
              </a:ext>
            </a:extLst>
          </p:cNvPr>
          <p:cNvSpPr txBox="1"/>
          <p:nvPr/>
        </p:nvSpPr>
        <p:spPr>
          <a:xfrm>
            <a:off x="5423193" y="6539856"/>
            <a:ext cx="38703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4906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905093"/>
            <a:ext cx="5486400" cy="3520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Characterizing prediction quality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89761"/>
            <a:ext cx="7886700" cy="1415332"/>
          </a:xfrm>
        </p:spPr>
        <p:txBody>
          <a:bodyPr anchor="t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dtest,aes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predLogPINCP,y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=log(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PINCP,base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=10)))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(alpha=0.2,color="black")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geom_smooth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predLogPINCP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, y=log(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PINCP,base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=10)),color="black")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(x=log(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PINCP,base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=10), y=log(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PINCP,base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=10)),color="blue",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linetype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=2)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scale_x_continuous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(limits=c(4,5)) + </a:t>
            </a:r>
            <a:r>
              <a:rPr lang="en-US" altLang="zh-TW" sz="1200" dirty="0" err="1">
                <a:latin typeface="Courier" charset="0"/>
                <a:ea typeface="Courier" charset="0"/>
                <a:cs typeface="Courier" charset="0"/>
              </a:rPr>
              <a:t>scale_y_continuous</a:t>
            </a:r>
            <a:r>
              <a:rPr lang="en-US" altLang="zh-TW" sz="1200" dirty="0">
                <a:latin typeface="Courier" charset="0"/>
                <a:ea typeface="Courier" charset="0"/>
                <a:cs typeface="Courier" charset="0"/>
              </a:rPr>
              <a:t>(limits=c(3.5,5.5))</a:t>
            </a:r>
            <a:endParaRPr kumimoji="1" lang="zh-TW" altLang="en-US" sz="1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EA36A-316F-4D42-A115-6F76F35FA0E0}"/>
              </a:ext>
            </a:extLst>
          </p:cNvPr>
          <p:cNvSpPr txBox="1"/>
          <p:nvPr/>
        </p:nvSpPr>
        <p:spPr>
          <a:xfrm>
            <a:off x="4833257" y="6550390"/>
            <a:ext cx="44392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93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069" y="2820408"/>
            <a:ext cx="4683281" cy="351780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On average, are the predictions correct?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94845"/>
            <a:ext cx="7886700" cy="1499564"/>
          </a:xfrm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dtest,aes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predLogPINCP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y=</a:t>
            </a:r>
            <a:r>
              <a:rPr lang="en-US" altLang="zh-TW" sz="14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predLogPINCP</a:t>
            </a:r>
            <a:r>
              <a:rPr lang="en-US" altLang="zh-TW" sz="14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-log(</a:t>
            </a:r>
            <a:r>
              <a:rPr lang="en-US" altLang="zh-TW" sz="14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PINCP,base</a:t>
            </a:r>
            <a:r>
              <a:rPr lang="en-US" altLang="zh-TW" sz="14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=10)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))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(alpha=0.2,color="black")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geom_smooth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predLogPINCP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, y=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predLogPINCP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-log(</a:t>
            </a:r>
            <a:r>
              <a:rPr lang="en-US" altLang="zh-TW" sz="1400" dirty="0" err="1">
                <a:latin typeface="Courier" charset="0"/>
                <a:ea typeface="Courier" charset="0"/>
                <a:cs typeface="Courier" charset="0"/>
              </a:rPr>
              <a:t>PINCP,base</a:t>
            </a: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=10)), color="black")</a:t>
            </a:r>
            <a:endParaRPr kumimoji="1" lang="zh-TW" alt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E3364-3C38-4596-999A-08EAC73F0CA3}"/>
              </a:ext>
            </a:extLst>
          </p:cNvPr>
          <p:cNvSpPr txBox="1"/>
          <p:nvPr/>
        </p:nvSpPr>
        <p:spPr>
          <a:xfrm>
            <a:off x="4833257" y="6550390"/>
            <a:ext cx="44392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4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On average, are the predictions correct?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92265"/>
          </a:xfrm>
        </p:spPr>
        <p:txBody>
          <a:bodyPr anchor="t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summary(log(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dtrain$PINCP,base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=10) - predict(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dtrain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summary(log(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dtest$PINCP,base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=10) - predict(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600" dirty="0" err="1">
                <a:latin typeface="Courier" charset="0"/>
                <a:ea typeface="Courier" charset="0"/>
                <a:cs typeface="Courier" charset="0"/>
              </a:rPr>
              <a:t>dtest</a:t>
            </a:r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median near 0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exactly half of the training data has a residual in 1st. Qu. and 3</a:t>
            </a:r>
            <a:r>
              <a:rPr lang="en-US" altLang="zh-TW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Qu.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quantiles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016" y="3644974"/>
            <a:ext cx="3750213" cy="277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9F5C1-386F-4BA5-8810-6C872F2AF1A2}"/>
              </a:ext>
            </a:extLst>
          </p:cNvPr>
          <p:cNvSpPr txBox="1"/>
          <p:nvPr/>
        </p:nvSpPr>
        <p:spPr>
          <a:xfrm>
            <a:off x="4833257" y="6550390"/>
            <a:ext cx="44392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1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Building single-variable models - Using categorical features</a:t>
            </a:r>
            <a:endParaRPr kumimoji="1" lang="zh-TW" altLang="en-US" sz="3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2A1DB5-1F53-0D4C-91A4-EBF6ED645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Why are the predictions, not the true values, on the x-axis?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23738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 residual graph with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 on the x-axis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you a sense of when the model may be under- or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overpredicting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based on </a:t>
            </a:r>
            <a:r>
              <a:rPr lang="en-US" altLang="zh-TW" sz="1800" dirty="0">
                <a:solidFill>
                  <a:schemeClr val="accent1"/>
                </a:solidFill>
              </a:rPr>
              <a:t>the model’s output.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true outcome on the x-axis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you a sense of where the model under or 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overpredicts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based on </a:t>
            </a:r>
            <a:r>
              <a:rPr lang="en-US" altLang="zh-TW" sz="1800" dirty="0">
                <a:solidFill>
                  <a:schemeClr val="accent1"/>
                </a:solidFill>
              </a:rPr>
              <a:t>the actual outcome.</a:t>
            </a:r>
            <a:endParaRPr kumimoji="1" lang="zh-TW" altLang="en-US" sz="1800" dirty="0">
              <a:solidFill>
                <a:schemeClr val="accent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8461" y="3891716"/>
            <a:ext cx="2743200" cy="2442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5D8F60-650F-40FA-BC96-9AB630E9D704}"/>
              </a:ext>
            </a:extLst>
          </p:cNvPr>
          <p:cNvSpPr txBox="1"/>
          <p:nvPr/>
        </p:nvSpPr>
        <p:spPr>
          <a:xfrm>
            <a:off x="4833257" y="6550390"/>
            <a:ext cx="44392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Figure7.5,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98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 residuals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0777"/>
          </a:xfrm>
        </p:spPr>
        <p:txBody>
          <a:bodyPr>
            <a:normAutofit lnSpcReduction="10000"/>
          </a:bodyPr>
          <a:lstStyle/>
          <a:p>
            <a:r>
              <a:rPr lang="en-US" altLang="zh-TW" i="1" dirty="0"/>
              <a:t>residuals</a:t>
            </a:r>
            <a:r>
              <a:rPr lang="en-US" altLang="zh-TW" dirty="0"/>
              <a:t> or </a:t>
            </a:r>
            <a:r>
              <a:rPr lang="en-US" altLang="zh-TW" i="1" dirty="0"/>
              <a:t>difference</a:t>
            </a:r>
            <a:r>
              <a:rPr lang="en-US" altLang="zh-TW" dirty="0"/>
              <a:t> between our predictions and </a:t>
            </a:r>
            <a:r>
              <a:rPr lang="en-US" altLang="zh-TW"/>
              <a:t>actual outcomes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095" y="2330978"/>
            <a:ext cx="5901862" cy="4030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66F9-AFB3-4D65-8423-3D60DC31657D}"/>
              </a:ext>
            </a:extLst>
          </p:cNvPr>
          <p:cNvSpPr txBox="1"/>
          <p:nvPr/>
        </p:nvSpPr>
        <p:spPr>
          <a:xfrm>
            <a:off x="4833257" y="6550390"/>
            <a:ext cx="44392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Figure5.7,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691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Standard Error (RSE)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07275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Residual sum of squares (RSS)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RSS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is-I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Residual Standard Error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RSE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−2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RSS</m:t>
                        </m:r>
                      </m:e>
                    </m:rad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72757"/>
              </a:xfrm>
              <a:blipFill>
                <a:blip r:embed="rId2"/>
                <a:stretch>
                  <a:fillRect l="-64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081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Standard Error (RSE)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539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TV @ Sales example</a:t>
            </a:r>
          </a:p>
          <a:p>
            <a:pPr lvl="1">
              <a:lnSpc>
                <a:spcPct val="100000"/>
              </a:lnSpc>
            </a:pPr>
            <a:r>
              <a:rPr lang="pl-PL" dirty="0"/>
              <a:t>RSE  = 3. 26</a:t>
            </a:r>
          </a:p>
          <a:p>
            <a:pPr lvl="1">
              <a:lnSpc>
                <a:spcPct val="100000"/>
              </a:lnSpc>
            </a:pPr>
            <a:r>
              <a:rPr lang="pl-PL" dirty="0" err="1"/>
              <a:t>actual</a:t>
            </a:r>
            <a:r>
              <a:rPr lang="pl-PL" dirty="0"/>
              <a:t> </a:t>
            </a:r>
            <a:r>
              <a:rPr lang="pl-PL" dirty="0" err="1"/>
              <a:t>sales</a:t>
            </a:r>
            <a:r>
              <a:rPr lang="pl-PL" dirty="0"/>
              <a:t> in </a:t>
            </a:r>
            <a:r>
              <a:rPr lang="pl-PL" dirty="0" err="1"/>
              <a:t>each</a:t>
            </a:r>
            <a:r>
              <a:rPr lang="pl-PL" dirty="0"/>
              <a:t> market </a:t>
            </a:r>
            <a:r>
              <a:rPr lang="pl-PL" dirty="0" err="1"/>
              <a:t>deviate</a:t>
            </a:r>
            <a:r>
              <a:rPr lang="pl-PL" dirty="0"/>
              <a:t> from the </a:t>
            </a:r>
            <a:r>
              <a:rPr lang="pl-PL" dirty="0" err="1"/>
              <a:t>true</a:t>
            </a:r>
            <a:r>
              <a:rPr lang="pl-PL" dirty="0"/>
              <a:t> </a:t>
            </a:r>
            <a:r>
              <a:rPr lang="pl-PL" dirty="0" err="1"/>
              <a:t>regression</a:t>
            </a:r>
            <a:r>
              <a:rPr lang="pl-PL" dirty="0"/>
              <a:t> </a:t>
            </a:r>
            <a:r>
              <a:rPr lang="pl-PL" dirty="0" err="1"/>
              <a:t>line</a:t>
            </a:r>
            <a:r>
              <a:rPr lang="pl-PL" dirty="0"/>
              <a:t> by </a:t>
            </a:r>
            <a:r>
              <a:rPr lang="pl-PL" dirty="0" err="1"/>
              <a:t>approximately</a:t>
            </a:r>
            <a:r>
              <a:rPr lang="pl-PL" dirty="0"/>
              <a:t> 3260 </a:t>
            </a:r>
            <a:r>
              <a:rPr lang="pl-PL" dirty="0" err="1"/>
              <a:t>units</a:t>
            </a:r>
            <a:r>
              <a:rPr lang="pl-PL" dirty="0"/>
              <a:t>, on </a:t>
            </a:r>
            <a:r>
              <a:rPr lang="pl-PL" dirty="0" err="1"/>
              <a:t>average</a:t>
            </a:r>
            <a:endParaRPr lang="pl-PL" dirty="0"/>
          </a:p>
          <a:p>
            <a:pPr lvl="1">
              <a:lnSpc>
                <a:spcPct val="100000"/>
              </a:lnSpc>
            </a:pPr>
            <a:r>
              <a:rPr lang="pl-PL" dirty="0" err="1"/>
              <a:t>if</a:t>
            </a:r>
            <a:r>
              <a:rPr lang="pl-PL" dirty="0"/>
              <a:t> the model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correct</a:t>
            </a:r>
            <a:r>
              <a:rPr lang="pl-PL" dirty="0"/>
              <a:t> and the </a:t>
            </a:r>
            <a:r>
              <a:rPr lang="pl-PL" dirty="0" err="1"/>
              <a:t>true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of the </a:t>
            </a:r>
            <a:r>
              <a:rPr lang="pl-PL" dirty="0" err="1"/>
              <a:t>unknown</a:t>
            </a:r>
            <a:r>
              <a:rPr lang="pl-PL" dirty="0"/>
              <a:t> </a:t>
            </a:r>
            <a:r>
              <a:rPr lang="pl-PL" dirty="0" err="1"/>
              <a:t>coefficients</a:t>
            </a:r>
            <a:r>
              <a:rPr lang="pl-PL" dirty="0"/>
              <a:t> </a:t>
            </a:r>
            <a:r>
              <a:rPr lang="pl-PL" i="1" dirty="0"/>
              <a:t>β</a:t>
            </a:r>
            <a:r>
              <a:rPr lang="pl-PL" i="1" baseline="-25000" dirty="0"/>
              <a:t>0</a:t>
            </a:r>
            <a:r>
              <a:rPr lang="pl-PL" dirty="0"/>
              <a:t> and </a:t>
            </a:r>
            <a:r>
              <a:rPr lang="pl-PL" i="1" dirty="0"/>
              <a:t>β</a:t>
            </a:r>
            <a:r>
              <a:rPr lang="pl-PL" i="1" baseline="-25000" dirty="0"/>
              <a:t>1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known</a:t>
            </a:r>
            <a:r>
              <a:rPr lang="pl-PL" dirty="0"/>
              <a:t> </a:t>
            </a:r>
            <a:r>
              <a:rPr lang="pl-PL" dirty="0" err="1"/>
              <a:t>exactly</a:t>
            </a:r>
            <a:r>
              <a:rPr lang="pl-PL" dirty="0"/>
              <a:t>,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prediction</a:t>
            </a:r>
            <a:r>
              <a:rPr lang="pl-PL" dirty="0"/>
              <a:t> of </a:t>
            </a:r>
            <a:r>
              <a:rPr lang="pl-PL" dirty="0" err="1"/>
              <a:t>sales</a:t>
            </a:r>
            <a:r>
              <a:rPr lang="pl-PL" dirty="0"/>
              <a:t> on the </a:t>
            </a:r>
            <a:r>
              <a:rPr lang="pl-PL" dirty="0" err="1"/>
              <a:t>basis</a:t>
            </a:r>
            <a:r>
              <a:rPr lang="pl-PL" dirty="0"/>
              <a:t> of TV </a:t>
            </a:r>
            <a:r>
              <a:rPr lang="pl-PL" dirty="0" err="1"/>
              <a:t>advertising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be off by </a:t>
            </a:r>
            <a:r>
              <a:rPr lang="pl-PL" dirty="0" err="1"/>
              <a:t>about</a:t>
            </a:r>
            <a:r>
              <a:rPr lang="pl-PL" dirty="0"/>
              <a:t> 3260 </a:t>
            </a:r>
            <a:r>
              <a:rPr lang="pl-PL" dirty="0" err="1"/>
              <a:t>units</a:t>
            </a:r>
            <a:r>
              <a:rPr lang="pl-PL" dirty="0"/>
              <a:t> on </a:t>
            </a:r>
            <a:r>
              <a:rPr lang="pl-PL" dirty="0" err="1"/>
              <a:t>average</a:t>
            </a:r>
            <a:r>
              <a:rPr lang="pl-PL" dirty="0"/>
              <a:t>.</a:t>
            </a:r>
          </a:p>
          <a:p>
            <a:pPr lvl="1">
              <a:lnSpc>
                <a:spcPct val="100000"/>
              </a:lnSpc>
            </a:pPr>
            <a:endParaRPr lang="pl-PL" dirty="0"/>
          </a:p>
          <a:p>
            <a:pPr lvl="1">
              <a:lnSpc>
                <a:spcPct val="100000"/>
              </a:lnSpc>
            </a:pPr>
            <a:endParaRPr lang="pl-PL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23396-FB2C-4A5E-85F8-1474B74004BA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511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R-SQUARED (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2</a:t>
            </a:r>
            <a:r>
              <a:rPr lang="en-US" altLang="zh-TW" dirty="0"/>
              <a:t>) s</a:t>
            </a:r>
            <a:r>
              <a:rPr lang="en-US" dirty="0"/>
              <a:t>tatistic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RSE provides an absolute measure of lack of fit of the model to the data.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measured in the units of </a:t>
            </a:r>
            <a:r>
              <a:rPr lang="en-US" sz="2000" i="1" dirty="0"/>
              <a:t>Y</a:t>
            </a:r>
            <a:r>
              <a:rPr lang="en-US" sz="2000" dirty="0"/>
              <a:t> =&gt; not always clear what constitutes a good RSE</a:t>
            </a:r>
          </a:p>
          <a:p>
            <a:pPr>
              <a:lnSpc>
                <a:spcPct val="100000"/>
              </a:lnSpc>
            </a:pPr>
            <a:r>
              <a:rPr lang="en-US" sz="2400" i="1" dirty="0"/>
              <a:t>R </a:t>
            </a:r>
            <a:r>
              <a:rPr lang="en-US" sz="2400" baseline="30000" dirty="0"/>
              <a:t>2</a:t>
            </a:r>
            <a:r>
              <a:rPr lang="en-US" sz="2400" dirty="0"/>
              <a:t> statistic: the form of a proportion, the proportion of variance explained, 0~1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independent of the scale of  </a:t>
            </a:r>
            <a:r>
              <a:rPr lang="en-US" sz="2000" i="1" dirty="0"/>
              <a:t>Y</a:t>
            </a:r>
            <a:endParaRPr lang="en-US" altLang="zh-TW" sz="2800" i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EA375-48C4-4116-B702-F3C2F659780A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86880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70736"/>
            <a:ext cx="7886700" cy="1325563"/>
          </a:xfrm>
        </p:spPr>
        <p:txBody>
          <a:bodyPr/>
          <a:lstStyle/>
          <a:p>
            <a:r>
              <a:rPr lang="en-US" altLang="zh-TW" i="1" dirty="0"/>
              <a:t>R</a:t>
            </a:r>
            <a:r>
              <a:rPr lang="en-US" altLang="zh-TW" i="1" baseline="30000" dirty="0"/>
              <a:t>2</a:t>
            </a:r>
            <a:r>
              <a:rPr lang="en-US" altLang="zh-TW" dirty="0"/>
              <a:t> s</a:t>
            </a:r>
            <a:r>
              <a:rPr lang="en-US" dirty="0"/>
              <a:t>tatistic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TSS (Total sum of squares)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altLang="zh-TW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TW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  <m:sup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variability inherent in the response before the regression is performed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RSS: variability left unexplained after performing the regression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TSS-RSS: variability in the response that is explained  by performing the regression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TSS</m:t>
                        </m:r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RSS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TSS</m:t>
                        </m:r>
                      </m:den>
                    </m:f>
                    <m:r>
                      <a:rPr lang="en-US" altLang="zh-TW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=1−</m:t>
                    </m:r>
                    <m:f>
                      <m:fPr>
                        <m:ctrlPr>
                          <a:rPr lang="mr-IN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RSS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TSS</m:t>
                        </m:r>
                      </m:den>
                    </m:f>
                    <m:r>
                      <a:rPr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proportion of variability in </a:t>
                </a:r>
                <a:r>
                  <a:rPr 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that can be explained using </a:t>
                </a:r>
                <a:r>
                  <a:rPr lang="en-US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2865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552E33-6F45-44FC-B727-9F575937E786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325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R</a:t>
            </a:r>
            <a:r>
              <a:rPr lang="en-US" altLang="zh-TW" i="1" baseline="30000" dirty="0"/>
              <a:t>2</a:t>
            </a:r>
            <a:r>
              <a:rPr lang="en-US" altLang="zh-TW" dirty="0"/>
              <a:t> s</a:t>
            </a:r>
            <a:r>
              <a:rPr lang="en-US" dirty="0"/>
              <a:t>tatistic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1 - sum((</a:t>
            </a:r>
            <a:r>
              <a:rPr lang="en-US" altLang="zh-TW" sz="2000" i="1" dirty="0" err="1"/>
              <a:t>pred</a:t>
            </a:r>
            <a:r>
              <a:rPr lang="en-US" altLang="zh-TW" sz="2000" dirty="0" err="1"/>
              <a:t>-</a:t>
            </a:r>
            <a:r>
              <a:rPr lang="en-US" altLang="zh-TW" sz="2000" i="1" dirty="0" err="1"/>
              <a:t>actVal</a:t>
            </a:r>
            <a:r>
              <a:rPr lang="en-US" altLang="zh-TW" sz="2000" dirty="0"/>
              <a:t>)^2)/sum((mean(</a:t>
            </a:r>
            <a:r>
              <a:rPr lang="en-US" altLang="zh-TW" sz="2000" i="1" dirty="0" err="1"/>
              <a:t>actVal</a:t>
            </a:r>
            <a:r>
              <a:rPr lang="en-US" altLang="zh-TW" sz="2000" dirty="0"/>
              <a:t>)-</a:t>
            </a:r>
            <a:r>
              <a:rPr lang="en-US" altLang="zh-TW" sz="2000" i="1" dirty="0" err="1"/>
              <a:t>actVal</a:t>
            </a:r>
            <a:r>
              <a:rPr lang="en-US" altLang="zh-TW" sz="2000" dirty="0"/>
              <a:t>)^2)</a:t>
            </a:r>
          </a:p>
          <a:p>
            <a:pPr>
              <a:lnSpc>
                <a:spcPct val="100000"/>
              </a:lnSpc>
            </a:pPr>
            <a:r>
              <a:rPr lang="en-US" altLang="zh-TW" sz="2000" i="1" dirty="0">
                <a:hlinkClick r:id="rId2"/>
              </a:rPr>
              <a:t>R-squared </a:t>
            </a:r>
            <a:r>
              <a:rPr lang="en-US" altLang="zh-TW" sz="2000" dirty="0">
                <a:hlinkClick r:id="rId2"/>
              </a:rPr>
              <a:t>= </a:t>
            </a:r>
            <a:r>
              <a:rPr lang="en-US" altLang="zh-TW" sz="2000" i="1" dirty="0">
                <a:hlinkClick r:id="rId2"/>
              </a:rPr>
              <a:t>correlation</a:t>
            </a:r>
            <a:r>
              <a:rPr lang="en-US" altLang="zh-TW" sz="2000" i="1" baseline="30000" dirty="0">
                <a:hlinkClick r:id="rId2"/>
              </a:rPr>
              <a:t>2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710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Are there systematic errors?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4582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what fraction of the </a:t>
            </a:r>
            <a:r>
              <a:rPr lang="en-US" altLang="zh-TW" sz="2800" i="1" dirty="0"/>
              <a:t>y</a:t>
            </a:r>
            <a:r>
              <a:rPr lang="en-US" altLang="zh-TW" sz="3500" i="1" dirty="0"/>
              <a:t> </a:t>
            </a:r>
            <a:r>
              <a:rPr lang="en-US" altLang="zh-TW" dirty="0"/>
              <a:t>variation is explained by the model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well-fit models, </a:t>
            </a:r>
            <a:r>
              <a:rPr lang="en-US" altLang="zh-TW" i="1" dirty="0"/>
              <a:t>R</a:t>
            </a:r>
            <a:r>
              <a:rPr lang="en-US" altLang="zh-TW" dirty="0"/>
              <a:t>-squared is also equal to the square of the correlation between the predicted values and actual training values.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be fairly large (1.0 is the largest you can achieve)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 </a:t>
            </a:r>
            <a:r>
              <a:rPr lang="en-US" altLang="zh-TW" i="1" dirty="0"/>
              <a:t>R</a:t>
            </a:r>
            <a:r>
              <a:rPr lang="en-US" altLang="zh-TW" dirty="0"/>
              <a:t>-</a:t>
            </a:r>
            <a:r>
              <a:rPr lang="en-US" altLang="zh-TW" dirty="0" err="1"/>
              <a:t>squareds</a:t>
            </a:r>
            <a:r>
              <a:rPr lang="en-US" altLang="zh-TW" dirty="0"/>
              <a:t> that are similar on test and training.</a:t>
            </a:r>
          </a:p>
          <a:p>
            <a:pPr>
              <a:lnSpc>
                <a:spcPct val="100000"/>
              </a:lnSpc>
            </a:pPr>
            <a:r>
              <a:rPr lang="en-US" altLang="zh-TW" dirty="0" err="1"/>
              <a:t>Overfit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i="1" dirty="0"/>
              <a:t>R</a:t>
            </a:r>
            <a:r>
              <a:rPr lang="en-US" altLang="zh-TW" dirty="0"/>
              <a:t>-squared on test data : lower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FD82-DAED-4B29-BEF0-98B3BEF407F6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943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zh-TW" altLang="en-US" i="1" dirty="0"/>
              <a:t> </a:t>
            </a:r>
            <a:r>
              <a:rPr lang="en-US" baseline="30000" dirty="0"/>
              <a:t>2</a:t>
            </a:r>
            <a:r>
              <a:rPr lang="en-US" dirty="0"/>
              <a:t> discussion on Sales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zh-TW" altLang="en-US" i="1" dirty="0"/>
              <a:t> </a:t>
            </a:r>
            <a:r>
              <a:rPr lang="en-US" baseline="30000" dirty="0"/>
              <a:t>2 </a:t>
            </a:r>
            <a:r>
              <a:rPr lang="en-US" dirty="0"/>
              <a:t>= 0.61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TV as a predictor</a:t>
            </a:r>
            <a:endParaRPr lang="en-US" i="1" dirty="0"/>
          </a:p>
          <a:p>
            <a:r>
              <a:rPr lang="en-US" i="1" dirty="0"/>
              <a:t>R</a:t>
            </a:r>
            <a:r>
              <a:rPr lang="zh-TW" altLang="en-US" i="1" dirty="0"/>
              <a:t> </a:t>
            </a:r>
            <a:r>
              <a:rPr lang="en-US" baseline="30000" dirty="0"/>
              <a:t>2</a:t>
            </a:r>
            <a:r>
              <a:rPr lang="en-US" dirty="0"/>
              <a:t> = 0.89719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model that uses only TV and radio to predict sales</a:t>
            </a:r>
          </a:p>
          <a:p>
            <a:r>
              <a:rPr lang="en-US" i="1" dirty="0"/>
              <a:t>R</a:t>
            </a:r>
            <a:r>
              <a:rPr lang="zh-TW" altLang="en-US" i="1" dirty="0"/>
              <a:t> </a:t>
            </a:r>
            <a:r>
              <a:rPr lang="en-US" baseline="30000" dirty="0"/>
              <a:t>2</a:t>
            </a:r>
            <a:r>
              <a:rPr lang="en-US" dirty="0"/>
              <a:t> = 0.8972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uses all three advertising media to predict sales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tiny increase in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=&gt; newspaper can be dropped from the model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4014E-F54F-46EA-913C-37A90951C850}"/>
              </a:ext>
            </a:extLst>
          </p:cNvPr>
          <p:cNvSpPr txBox="1"/>
          <p:nvPr/>
        </p:nvSpPr>
        <p:spPr>
          <a:xfrm>
            <a:off x="1209365" y="6550390"/>
            <a:ext cx="80842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413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Are there systematic errors?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Code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rsq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function(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y,f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{ 1 - sum((y-f)^2)/sum((y-mean(y))^2)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rsq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(log(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dtrain$PINCP,base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=10),predict(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dtrain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rsq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(log(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dtest$PINCP,base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=10),predict(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dtest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altLang="zh-TW" dirty="0"/>
              <a:t>How about the model?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Quality : low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/>
              <a:t>Overfit</a:t>
            </a:r>
            <a:r>
              <a:rPr lang="en-US" altLang="zh-TW" dirty="0"/>
              <a:t> : not substantially </a:t>
            </a:r>
            <a:endParaRPr kumimoji="1" lang="zh-TW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8D317C-81B2-4244-81FA-A1EDFF7348BE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113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Var218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sum(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/sum(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,]+1.0e-3*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colSums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)+1.0e-3)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pPosWna</a:t>
            </a:r>
            <a:endParaRPr lang="en-US" altLang="zh-TW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ADEB4-C6BC-4E69-8BA9-359518E52CBB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5309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R</a:t>
            </a:r>
            <a:r>
              <a:rPr lang="en-US" altLang="zh-TW" dirty="0"/>
              <a:t>-squared can be overoptimistic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toy example</a:t>
            </a:r>
            <a:endParaRPr lang="is-IS" altLang="zh-TW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is-IS" altLang="zh-TW" dirty="0">
                <a:latin typeface="Courier" charset="0"/>
                <a:ea typeface="Courier" charset="0"/>
                <a:cs typeface="Courier" charset="0"/>
              </a:rPr>
              <a:t>y &lt;- c(1,2,3,4,5,9,10)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hr-HR" altLang="zh-TW" dirty="0">
                <a:latin typeface="Courier" charset="0"/>
                <a:ea typeface="Courier" charset="0"/>
                <a:cs typeface="Courier" charset="0"/>
              </a:rPr>
              <a:t>pred &lt;- c(0.5,0.5,0.5, </a:t>
            </a:r>
            <a:r>
              <a:rPr lang="pt-BR" altLang="zh-TW" dirty="0">
                <a:latin typeface="Courier" charset="0"/>
                <a:ea typeface="Courier" charset="0"/>
                <a:cs typeface="Courier" charset="0"/>
              </a:rPr>
              <a:t>0.5,0.5,9,10)</a:t>
            </a:r>
          </a:p>
          <a:p>
            <a:pPr>
              <a:lnSpc>
                <a:spcPct val="100000"/>
              </a:lnSpc>
            </a:pPr>
            <a:r>
              <a:rPr lang="pt-BR" altLang="zh-TW" dirty="0" err="1"/>
              <a:t>What</a:t>
            </a:r>
            <a:r>
              <a:rPr lang="pt-BR" altLang="zh-TW" dirty="0"/>
              <a:t> </a:t>
            </a:r>
            <a:r>
              <a:rPr lang="pt-BR" altLang="zh-TW" dirty="0" err="1"/>
              <a:t>is</a:t>
            </a:r>
            <a:r>
              <a:rPr lang="pt-BR" altLang="zh-TW" dirty="0"/>
              <a:t> its </a:t>
            </a:r>
            <a:r>
              <a:rPr lang="pt-BR" altLang="zh-TW" i="1" dirty="0" err="1"/>
              <a:t>R-</a:t>
            </a:r>
            <a:r>
              <a:rPr lang="pt-BR" altLang="zh-TW" dirty="0" err="1"/>
              <a:t>square</a:t>
            </a:r>
            <a:r>
              <a:rPr lang="pt-BR" altLang="zh-TW" dirty="0"/>
              <a:t>?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pt-BR" altLang="zh-TW" dirty="0" err="1">
                <a:latin typeface="Courier" charset="0"/>
                <a:ea typeface="Courier" charset="0"/>
                <a:cs typeface="Courier" charset="0"/>
              </a:rPr>
              <a:t>rsq</a:t>
            </a:r>
            <a:r>
              <a:rPr kumimoji="1" lang="pt-BR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pt-BR" altLang="zh-TW" dirty="0" err="1">
                <a:latin typeface="Courier" charset="0"/>
                <a:ea typeface="Courier" charset="0"/>
                <a:cs typeface="Courier" charset="0"/>
              </a:rPr>
              <a:t>y,pred</a:t>
            </a:r>
            <a:r>
              <a:rPr kumimoji="1" lang="pt-BR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pt-BR" altLang="zh-TW" dirty="0" err="1">
                <a:latin typeface="Courier" charset="0"/>
                <a:ea typeface="Courier" charset="0"/>
                <a:cs typeface="Courier" charset="0"/>
              </a:rPr>
              <a:t>plot</a:t>
            </a:r>
            <a:r>
              <a:rPr kumimoji="1" lang="pt-BR" altLang="zh-TW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pt-BR" altLang="zh-TW" dirty="0" err="1">
                <a:latin typeface="Courier" charset="0"/>
                <a:ea typeface="Courier" charset="0"/>
                <a:cs typeface="Courier" charset="0"/>
              </a:rPr>
              <a:t>y,pred</a:t>
            </a:r>
            <a:r>
              <a:rPr kumimoji="1" lang="pt-BR" altLang="zh-TW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F256-E7EF-482D-AF29-BB5FA0A257E8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574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R</a:t>
            </a:r>
            <a:r>
              <a:rPr lang="en-US" altLang="zh-TW" dirty="0"/>
              <a:t>-squared can be overoptimistic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R-squared is related to correlation, and the correlation can be artificially inflated if the model correctly predicts </a:t>
            </a:r>
            <a:r>
              <a:rPr lang="en-US" altLang="zh-TW" dirty="0">
                <a:solidFill>
                  <a:schemeClr val="accent1"/>
                </a:solidFill>
              </a:rPr>
              <a:t>a few outliers</a:t>
            </a:r>
            <a:r>
              <a:rPr lang="en-US" altLang="zh-TW" dirty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true-versus-fitted graph in addition to checking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  <a:endParaRPr lang="is-IS" altLang="zh-TW" dirty="0"/>
          </a:p>
          <a:p>
            <a:pPr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AF4D5-A23A-4E6C-BACF-65CAB89AA7AF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31113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Root Mean Square Error (RMSE 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/>
              <a:t>sqrt</a:t>
            </a:r>
            <a:r>
              <a:rPr lang="en-US" altLang="zh-TW" dirty="0"/>
              <a:t>(mean((</a:t>
            </a:r>
            <a:r>
              <a:rPr lang="en-US" altLang="zh-TW" i="1" dirty="0"/>
              <a:t>prediction</a:t>
            </a:r>
            <a:r>
              <a:rPr lang="en-US" altLang="zh-TW" dirty="0"/>
              <a:t>-</a:t>
            </a:r>
            <a:r>
              <a:rPr lang="en-US" altLang="zh-TW" i="1" dirty="0" err="1"/>
              <a:t>actualValues</a:t>
            </a:r>
            <a:r>
              <a:rPr lang="en-US" altLang="zh-TW" dirty="0"/>
              <a:t>)^2))</a:t>
            </a:r>
            <a:endParaRPr lang="en-US" altLang="zh-TW" sz="2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rmse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 &lt;- function(y, f) { 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(mean( (y-f)^2 ))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rmse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(log(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dtrain$PINCP,base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=10),predict(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dtrain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rmse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(log(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dtest$PINCP,base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=10),predict(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dtest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27553-6BF6-48FB-8E0F-1E6FA6014CFC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935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Overall model quality summary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2552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i="1" dirty="0"/>
              <a:t>degrees of freedom </a:t>
            </a:r>
            <a:r>
              <a:rPr lang="en-US" altLang="zh-TW" dirty="0"/>
              <a:t>:  the number of training data rows you have after correcting for the number of coefficients you tried to solve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# of data rows - # of coefficients fit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sz="2100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altLang="zh-TW" sz="2100" dirty="0">
                <a:latin typeface="Courier" charset="0"/>
                <a:ea typeface="Courier" charset="0"/>
                <a:cs typeface="Courier" charset="0"/>
              </a:rPr>
              <a:t> &lt;- dim(</a:t>
            </a:r>
            <a:r>
              <a:rPr lang="en-US" altLang="zh-TW" sz="2100" dirty="0" err="1">
                <a:latin typeface="Courier" charset="0"/>
                <a:ea typeface="Courier" charset="0"/>
                <a:cs typeface="Courier" charset="0"/>
              </a:rPr>
              <a:t>dtrain</a:t>
            </a:r>
            <a:r>
              <a:rPr lang="en-US" altLang="zh-TW" sz="2100" dirty="0">
                <a:latin typeface="Courier" charset="0"/>
                <a:ea typeface="Courier" charset="0"/>
                <a:cs typeface="Courier" charset="0"/>
              </a:rPr>
              <a:t>)[1] - dim(summary(model)$coefficients)[1]</a:t>
            </a:r>
          </a:p>
          <a:p>
            <a:pPr>
              <a:lnSpc>
                <a:spcPct val="120000"/>
              </a:lnSpc>
            </a:pPr>
            <a:r>
              <a:rPr lang="en-US" altLang="zh-TW" i="1" dirty="0"/>
              <a:t>residual standard error 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sum of the square of the residuals divided by the degrees of freedom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TW" sz="2300" dirty="0" err="1">
                <a:latin typeface="Courier" charset="0"/>
                <a:ea typeface="Courier" charset="0"/>
                <a:cs typeface="Courier" charset="0"/>
              </a:rPr>
              <a:t>modelResidualError</a:t>
            </a:r>
            <a:r>
              <a:rPr lang="en-US" altLang="zh-TW" sz="23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2300" dirty="0" err="1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altLang="zh-TW" sz="2300" dirty="0">
                <a:latin typeface="Courier" charset="0"/>
                <a:ea typeface="Courier" charset="0"/>
                <a:cs typeface="Courier" charset="0"/>
              </a:rPr>
              <a:t>(sum(residuals(model)^2)/</a:t>
            </a:r>
            <a:r>
              <a:rPr lang="en-US" altLang="zh-TW" sz="2300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altLang="zh-TW" sz="23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9531"/>
            <a:ext cx="9144000" cy="1040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1D86B6-E653-44F1-9794-90D8BF6F6EAE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5106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Overall Model Quality Summary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4381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i="1" dirty="0"/>
              <a:t>Multiple R-squared 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</a:p>
          <a:p>
            <a:pPr>
              <a:lnSpc>
                <a:spcPct val="100000"/>
              </a:lnSpc>
            </a:pPr>
            <a:r>
              <a:rPr lang="en-US" altLang="zh-TW" i="1" dirty="0"/>
              <a:t>Adjusted R-squared </a:t>
            </a:r>
            <a:r>
              <a:rPr lang="en-US" altLang="zh-TW" dirty="0"/>
              <a:t>: correct that more complex models tend to look better on training data due to overfitting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/>
              <a:t>R</a:t>
            </a:r>
            <a:r>
              <a:rPr lang="en-US" altLang="zh-TW" dirty="0"/>
              <a:t>-squared penalized by the ratio of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>
                <a:solidFill>
                  <a:schemeClr val="accent1"/>
                </a:solidFill>
              </a:rPr>
              <a:t>the degrees of freedom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chemeClr val="accent1"/>
                </a:solidFill>
              </a:rPr>
              <a:t>the number of training examples</a:t>
            </a:r>
            <a:r>
              <a:rPr lang="en-US" altLang="zh-TW" dirty="0"/>
              <a:t>.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2509"/>
            <a:ext cx="9144000" cy="10402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1518AF-594D-1A42-A449-072B9CC10582}"/>
              </a:ext>
            </a:extLst>
          </p:cNvPr>
          <p:cNvSpPr/>
          <p:nvPr/>
        </p:nvSpPr>
        <p:spPr>
          <a:xfrm>
            <a:off x="0" y="4306649"/>
            <a:ext cx="8991600" cy="310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48FDC-08F9-410E-B995-F65F7614FD55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015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Relationship Between the Response and Predictors?</a:t>
            </a:r>
            <a:endParaRPr lang="en-US" altLang="zh-TW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whether the linear regression model predicts outcome better than the constant mode (the mean value of y)</a:t>
            </a:r>
          </a:p>
          <a:p>
            <a:pPr>
              <a:lnSpc>
                <a:spcPct val="100000"/>
              </a:lnSpc>
            </a:pPr>
            <a:r>
              <a:rPr lang="en-US" dirty="0"/>
              <a:t>Null hypothesis</a:t>
            </a:r>
          </a:p>
          <a:p>
            <a:pPr lvl="1">
              <a:lnSpc>
                <a:spcPct val="100000"/>
              </a:lnSpc>
            </a:pPr>
            <a:r>
              <a:rPr lang="mr-IN" dirty="0"/>
              <a:t>H</a:t>
            </a:r>
            <a:r>
              <a:rPr lang="mr-IN" baseline="-25000" dirty="0"/>
              <a:t>0</a:t>
            </a:r>
            <a:r>
              <a:rPr lang="mr-IN" dirty="0"/>
              <a:t>:</a:t>
            </a:r>
            <a:r>
              <a:rPr lang="en-US" dirty="0"/>
              <a:t> </a:t>
            </a:r>
            <a:r>
              <a:rPr lang="mr-IN" dirty="0"/>
              <a:t>β</a:t>
            </a:r>
            <a:r>
              <a:rPr lang="mr-IN" baseline="-25000" dirty="0"/>
              <a:t>1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mr-IN" dirty="0"/>
              <a:t>β</a:t>
            </a:r>
            <a:r>
              <a:rPr lang="mr-IN" baseline="-25000" dirty="0"/>
              <a:t>2</a:t>
            </a:r>
            <a:r>
              <a:rPr lang="en-US" dirty="0"/>
              <a:t> = </a:t>
            </a:r>
            <a:r>
              <a:rPr lang="mr-IN" dirty="0"/>
              <a:t>…</a:t>
            </a:r>
            <a:r>
              <a:rPr lang="en-US" dirty="0"/>
              <a:t> = </a:t>
            </a:r>
            <a:r>
              <a:rPr lang="mr-IN" dirty="0"/>
              <a:t>β</a:t>
            </a:r>
            <a:r>
              <a:rPr lang="mr-IN" baseline="-25000" dirty="0" err="1"/>
              <a:t>p</a:t>
            </a:r>
            <a:r>
              <a:rPr lang="en-US" dirty="0"/>
              <a:t>= </a:t>
            </a:r>
            <a:r>
              <a:rPr lang="mr-IN" dirty="0"/>
              <a:t>0</a:t>
            </a:r>
          </a:p>
          <a:p>
            <a:pPr>
              <a:lnSpc>
                <a:spcPct val="100000"/>
              </a:lnSpc>
            </a:pPr>
            <a:r>
              <a:rPr lang="en-US" dirty="0"/>
              <a:t>Alternative hypothesis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at least one β</a:t>
            </a:r>
            <a:r>
              <a:rPr lang="en-US" baseline="-25000" dirty="0"/>
              <a:t>j</a:t>
            </a:r>
            <a:r>
              <a:rPr lang="en-US" dirty="0"/>
              <a:t> is non-zero.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85229-B84C-47C7-A3FA-7D0E4C14D3A8}"/>
              </a:ext>
            </a:extLst>
          </p:cNvPr>
          <p:cNvSpPr txBox="1"/>
          <p:nvPr/>
        </p:nvSpPr>
        <p:spPr>
          <a:xfrm>
            <a:off x="5475865" y="6550390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992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-statistic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TSS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RSS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</a:rPr>
                              <m:t>RSS</m:t>
                            </m:r>
                          </m:num>
                          <m:den>
                            <m:d>
                              <m:d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the linear model assumptions are correct,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𝑅𝑆𝑆</m:t>
                            </m:r>
                          </m:num>
                          <m:den>
                            <m:d>
                              <m:d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 H</a:t>
                </a:r>
                <a:r>
                  <a:rPr lang="en-US" baseline="-25000" dirty="0"/>
                  <a:t>0</a:t>
                </a:r>
                <a:r>
                  <a:rPr lang="en-US" dirty="0"/>
                  <a:t> is true,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𝑇𝑆𝑆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𝑅𝑆𝑆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 </a:t>
                </a:r>
                <a:r>
                  <a:rPr lang="en-US" i="1" dirty="0"/>
                  <a:t>F</a:t>
                </a:r>
                <a:r>
                  <a:rPr lang="en-US" dirty="0"/>
                  <a:t>-statistic close to 1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 if H</a:t>
                </a:r>
                <a:r>
                  <a:rPr lang="en-US" baseline="-25000" dirty="0"/>
                  <a:t>a</a:t>
                </a:r>
                <a:r>
                  <a:rPr lang="en-US" dirty="0"/>
                  <a:t> is true,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𝑇𝑆𝑆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𝑅𝑆𝑆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mr-I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2">
                  <a:lnSpc>
                    <a:spcPct val="150000"/>
                  </a:lnSpc>
                </a:pPr>
                <a:r>
                  <a:rPr lang="en-US" i="1" dirty="0"/>
                  <a:t>F</a:t>
                </a:r>
                <a:r>
                  <a:rPr lang="en-US" dirty="0"/>
                  <a:t>-statistic greater than 1</a:t>
                </a:r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  <a:p>
                <a:pPr lvl="2">
                  <a:lnSpc>
                    <a:spcPct val="150000"/>
                  </a:lnSpc>
                </a:pPr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38C42E7-F521-4FFC-895A-7FFE96B0E04F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25943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-statistic @ Sales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4920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i="1" dirty="0"/>
              <a:t>F</a:t>
            </a:r>
            <a:r>
              <a:rPr lang="en-US" dirty="0"/>
              <a:t>-statistic is 570. </a:t>
            </a:r>
          </a:p>
          <a:p>
            <a:pPr>
              <a:lnSpc>
                <a:spcPct val="100000"/>
              </a:lnSpc>
            </a:pPr>
            <a:r>
              <a:rPr lang="en-US" dirty="0"/>
              <a:t>Since this is far larger than 1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=&gt; against the null hypothesis H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=&gt; at least one of the advertising media must be related to sales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38" y="3547987"/>
            <a:ext cx="60706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40212-B6F7-47F6-94FF-3FAD1509AC92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7939719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Given individual </a:t>
            </a:r>
            <a:r>
              <a:rPr lang="en-US" sz="2800" i="1" dirty="0"/>
              <a:t>p</a:t>
            </a:r>
            <a:r>
              <a:rPr lang="en-US" sz="2800" dirty="0"/>
              <a:t>-values for each variable, why need the overall F-statistic?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4251"/>
            <a:ext cx="7886700" cy="469596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Given </a:t>
            </a:r>
          </a:p>
          <a:p>
            <a:pPr lvl="1">
              <a:lnSpc>
                <a:spcPct val="100000"/>
              </a:lnSpc>
            </a:pPr>
            <a:r>
              <a:rPr lang="en-US" i="1" dirty="0"/>
              <a:t>p</a:t>
            </a:r>
            <a:r>
              <a:rPr lang="en-US" dirty="0"/>
              <a:t> = 100 (the number of predictors)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 β</a:t>
            </a:r>
            <a:r>
              <a:rPr lang="en-US" baseline="-25000" dirty="0"/>
              <a:t>1</a:t>
            </a:r>
            <a:r>
              <a:rPr lang="en-US" dirty="0"/>
              <a:t> = β</a:t>
            </a:r>
            <a:r>
              <a:rPr lang="en-US" baseline="-25000" dirty="0"/>
              <a:t>2</a:t>
            </a:r>
            <a:r>
              <a:rPr lang="en-US" dirty="0"/>
              <a:t> =</a:t>
            </a:r>
            <a:r>
              <a:rPr lang="mr-IN" dirty="0"/>
              <a:t>…</a:t>
            </a:r>
            <a:r>
              <a:rPr lang="en-US" dirty="0"/>
              <a:t>= β</a:t>
            </a:r>
            <a:r>
              <a:rPr lang="en-US" baseline="-25000" dirty="0"/>
              <a:t>p</a:t>
            </a:r>
            <a:r>
              <a:rPr lang="en-US" dirty="0"/>
              <a:t> = 0 is true (no variable is truly associated with the response)</a:t>
            </a:r>
          </a:p>
          <a:p>
            <a:r>
              <a:rPr lang="en-US" sz="2000" dirty="0">
                <a:latin typeface="+mn-lt"/>
              </a:rPr>
              <a:t>5%: the </a:t>
            </a:r>
            <a:r>
              <a:rPr lang="en-US" sz="2000" i="1" dirty="0">
                <a:latin typeface="+mn-lt"/>
              </a:rPr>
              <a:t>p</a:t>
            </a:r>
            <a:r>
              <a:rPr lang="en-US" sz="2000" dirty="0">
                <a:latin typeface="+mn-lt"/>
              </a:rPr>
              <a:t>-values associated with each variable will be below 0.05 by chance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expect to see ~5 small </a:t>
            </a:r>
            <a:r>
              <a:rPr lang="en-US" i="1" dirty="0"/>
              <a:t>p</a:t>
            </a:r>
            <a:r>
              <a:rPr lang="en-US" dirty="0"/>
              <a:t>-values even no true association between the predictors and the response</a:t>
            </a:r>
          </a:p>
          <a:p>
            <a:r>
              <a:rPr lang="en-US" sz="2000" dirty="0">
                <a:latin typeface="+mn-lt"/>
              </a:rPr>
              <a:t>if H</a:t>
            </a:r>
            <a:r>
              <a:rPr lang="en-US" sz="2000" baseline="-25000" dirty="0">
                <a:latin typeface="+mn-lt"/>
              </a:rPr>
              <a:t>0</a:t>
            </a:r>
            <a:r>
              <a:rPr lang="en-US" sz="2000" dirty="0">
                <a:latin typeface="+mn-lt"/>
              </a:rPr>
              <a:t> is true, there is only a 5% chance that the F-statistic will result in a </a:t>
            </a:r>
            <a:r>
              <a:rPr lang="en-US" sz="2000" i="1" dirty="0">
                <a:latin typeface="+mn-lt"/>
              </a:rPr>
              <a:t>p</a:t>
            </a:r>
            <a:r>
              <a:rPr lang="en-US" sz="2000" dirty="0">
                <a:latin typeface="+mn-lt"/>
              </a:rPr>
              <a:t>-value below 0.05, regardless of the number of predictors or the number of observations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F-statistic adjusts for </a:t>
            </a:r>
            <a:r>
              <a:rPr lang="en-US" i="1" dirty="0"/>
              <a:t>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94BD3-9890-45E7-8A0B-ECD676095EEC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274238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F-statistic</a:t>
            </a:r>
            <a:r>
              <a:rPr lang="zh-TW" altLang="en-US" dirty="0"/>
              <a:t> </a:t>
            </a:r>
            <a:r>
              <a:rPr lang="en-US" altLang="zh-TW" dirty="0"/>
              <a:t>limit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i="1" dirty="0"/>
              <a:t>p</a:t>
            </a:r>
            <a:r>
              <a:rPr lang="en-US" dirty="0"/>
              <a:t> certainly small compared to </a:t>
            </a:r>
            <a:r>
              <a:rPr lang="en-US" i="1" dirty="0"/>
              <a:t>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If </a:t>
            </a:r>
            <a:r>
              <a:rPr lang="en-US" i="1" dirty="0"/>
              <a:t>p</a:t>
            </a:r>
            <a:r>
              <a:rPr lang="en-US" dirty="0"/>
              <a:t> &gt; </a:t>
            </a:r>
            <a:r>
              <a:rPr lang="en-US" i="1" dirty="0"/>
              <a:t>n,</a:t>
            </a:r>
            <a:r>
              <a:rPr lang="en-US" dirty="0"/>
              <a:t> then there are more coefficients β</a:t>
            </a:r>
            <a:r>
              <a:rPr lang="en-US" baseline="-25000" dirty="0"/>
              <a:t>j</a:t>
            </a:r>
            <a:r>
              <a:rPr lang="en-US" dirty="0"/>
              <a:t> to estimate than observations from which to estimate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Cannot even fit the multiple linear regression model using least squares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F-statistic cannot be used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high-dimensional setting use forward selection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i="1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89CDC-5E64-42E3-9AA3-7DCDC0A7AE40}"/>
              </a:ext>
            </a:extLst>
          </p:cNvPr>
          <p:cNvSpPr txBox="1"/>
          <p:nvPr/>
        </p:nvSpPr>
        <p:spPr>
          <a:xfrm>
            <a:off x="1240973" y="6550390"/>
            <a:ext cx="82211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348334571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_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3" id="{9249AFD7-EEE0-F84C-9452-4FF56EB1FD7E}" vid="{A1A1FAEE-6B2A-8640-8ACC-984738182FCA}"/>
    </a:ext>
  </a:extLst>
</a:theme>
</file>

<file path=ppt/theme/theme10.xml><?xml version="1.0" encoding="utf-8"?>
<a:theme xmlns:a="http://schemas.openxmlformats.org/drawingml/2006/main" name="1_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13.xml><?xml version="1.0" encoding="utf-8"?>
<a:theme xmlns:a="http://schemas.openxmlformats.org/drawingml/2006/main" name="3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資料科學_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5" id="{E1D08552-E979-854D-A908-128F241B0917}" vid="{5F7EEBF9-713D-7548-A355-4D97FA710FA5}"/>
    </a:ext>
  </a:extLst>
</a:theme>
</file>

<file path=ppt/theme/theme8.xml><?xml version="1.0" encoding="utf-8"?>
<a:theme xmlns:a="http://schemas.openxmlformats.org/drawingml/2006/main" name="1_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資料科學_v3</Template>
  <TotalTime>15356</TotalTime>
  <Words>8013</Words>
  <Application>Microsoft Macintosh PowerPoint</Application>
  <PresentationFormat>On-screen Show (4:3)</PresentationFormat>
  <Paragraphs>753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143</vt:i4>
      </vt:variant>
    </vt:vector>
  </HeadingPairs>
  <TitlesOfParts>
    <vt:vector size="168" baseType="lpstr">
      <vt:lpstr>Noto Sans CJK TC</vt:lpstr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Courier New</vt:lpstr>
      <vt:lpstr>Helvetica</vt:lpstr>
      <vt:lpstr>Symbol</vt:lpstr>
      <vt:lpstr>資料科學_v3</vt:lpstr>
      <vt:lpstr>digitial_brown</vt:lpstr>
      <vt:lpstr>digital_green</vt:lpstr>
      <vt:lpstr>digital_lightGreen</vt:lpstr>
      <vt:lpstr>自訂設計</vt:lpstr>
      <vt:lpstr>資料科學_v2</vt:lpstr>
      <vt:lpstr>資料科學_v5</vt:lpstr>
      <vt:lpstr>1_digitial_brown</vt:lpstr>
      <vt:lpstr>2_digital_green</vt:lpstr>
      <vt:lpstr>1_digital_lightGreen</vt:lpstr>
      <vt:lpstr>1_自訂設計</vt:lpstr>
      <vt:lpstr>1_資料科學_v2</vt:lpstr>
      <vt:lpstr>3_digital_green</vt:lpstr>
      <vt:lpstr>Supervised2 Linear regression</vt:lpstr>
      <vt:lpstr>Copyright declaration 版權說明</vt:lpstr>
      <vt:lpstr>Copyright declaration 版權說明</vt:lpstr>
      <vt:lpstr>Copyright declaration 版權說明</vt:lpstr>
      <vt:lpstr>Recap for the last week</vt:lpstr>
      <vt:lpstr>Memorization methods</vt:lpstr>
      <vt:lpstr>Building single-variable models</vt:lpstr>
      <vt:lpstr>Building single-variable models - Using categorical features</vt:lpstr>
      <vt:lpstr>Take Var218 as example</vt:lpstr>
      <vt:lpstr>Function to build single-variable models for categorical variables</vt:lpstr>
      <vt:lpstr>Building single-variable models - Using numeric features</vt:lpstr>
      <vt:lpstr>Take Var7 as example</vt:lpstr>
      <vt:lpstr>Using cross-validation to estimate effects of overfitting</vt:lpstr>
      <vt:lpstr>Using cross-validation to estimate effects of overfitting</vt:lpstr>
      <vt:lpstr>Building models using many variables</vt:lpstr>
      <vt:lpstr>Building models using many variables - Naive Bayes</vt:lpstr>
      <vt:lpstr> Bayes’ law</vt:lpstr>
      <vt:lpstr> Naive Bayes assumption</vt:lpstr>
      <vt:lpstr> Naive Bayes</vt:lpstr>
      <vt:lpstr>Building models using many variables - k-nearest neighbor</vt:lpstr>
      <vt:lpstr>K=3</vt:lpstr>
      <vt:lpstr>Simulation data by K=10</vt:lpstr>
      <vt:lpstr>The bigger K, the better?</vt:lpstr>
      <vt:lpstr>PowerPoint Presentation</vt:lpstr>
      <vt:lpstr>Using nearest neighbor methods</vt:lpstr>
      <vt:lpstr>Single-variable model</vt:lpstr>
      <vt:lpstr>Naive Bayes</vt:lpstr>
      <vt:lpstr>K-nearest neighbor</vt:lpstr>
      <vt:lpstr>PowerPoint Presentation</vt:lpstr>
      <vt:lpstr>Linear and logistic regression</vt:lpstr>
      <vt:lpstr>Linear and logistic regression</vt:lpstr>
      <vt:lpstr>Linear regression</vt:lpstr>
      <vt:lpstr>PowerPoint Presentation</vt:lpstr>
      <vt:lpstr>PowerPoint Presentation</vt:lpstr>
      <vt:lpstr>How linear regression is used in the field?</vt:lpstr>
      <vt:lpstr>Simple Linear Regression</vt:lpstr>
      <vt:lpstr>Simple Linear Regression</vt:lpstr>
      <vt:lpstr>Linear regression</vt:lpstr>
      <vt:lpstr>Estimating the Coefficients</vt:lpstr>
      <vt:lpstr>Estimating the Coefficients</vt:lpstr>
      <vt:lpstr>Residual sum of squares (RSS)</vt:lpstr>
      <vt:lpstr>the least squares fit for the regression of sales onto TV </vt:lpstr>
      <vt:lpstr>least squares : minimize the RSS</vt:lpstr>
      <vt:lpstr>PowerPoint Presentation</vt:lpstr>
      <vt:lpstr>Prepare data</vt:lpstr>
      <vt:lpstr>Building a linear model using the lm() command</vt:lpstr>
      <vt:lpstr>Making predictions with a linear regression model</vt:lpstr>
      <vt:lpstr>Check coefficients?</vt:lpstr>
      <vt:lpstr>Finding relations and extracting advice</vt:lpstr>
      <vt:lpstr>Finding relations and extracting advice</vt:lpstr>
      <vt:lpstr>SCHLBachelor's degree the coefficient  = 0.39</vt:lpstr>
      <vt:lpstr>Finding relations and extracting advice</vt:lpstr>
      <vt:lpstr>Reading the model summary and characterizing coefficient quality</vt:lpstr>
      <vt:lpstr>The Coefficients Table</vt:lpstr>
      <vt:lpstr>Population regression line </vt:lpstr>
      <vt:lpstr>The population regression line vs least squares estimate</vt:lpstr>
      <vt:lpstr>How close (β_0 ) ̂  &amp; (β_1 ) ̂ are to the true values β_0 &amp; β_1?</vt:lpstr>
      <vt:lpstr>How close (β_0 ) ̂  &amp; (β_1 ) ̂ are to the true values β_0 &amp; β_1?</vt:lpstr>
      <vt:lpstr>The standard errors of  (β_0 ) ̂  &amp; (β_1 ) ̂</vt:lpstr>
      <vt:lpstr>Confidence intervals</vt:lpstr>
      <vt:lpstr>TV @ Sales example</vt:lpstr>
      <vt:lpstr>t-statistic</vt:lpstr>
      <vt:lpstr>Null hypothesis</vt:lpstr>
      <vt:lpstr>p-value</vt:lpstr>
      <vt:lpstr>TV @ Sales example</vt:lpstr>
      <vt:lpstr>p-value </vt:lpstr>
      <vt:lpstr>Multiple Linear Regression  vs.  Separate simple linear regression </vt:lpstr>
      <vt:lpstr>Separate simple linear regression</vt:lpstr>
      <vt:lpstr>Multiple Linear Regression</vt:lpstr>
      <vt:lpstr>Multiple Linear Regression</vt:lpstr>
      <vt:lpstr>Multiple Linear Regression vs. Separate simple linear regression </vt:lpstr>
      <vt:lpstr>Multiple Linear Regression vs. Separate simple linear regression </vt:lpstr>
      <vt:lpstr>Correlation matrix</vt:lpstr>
      <vt:lpstr>shark attacks vs. ice cream sales</vt:lpstr>
      <vt:lpstr>How to evaluate scoring models?</vt:lpstr>
      <vt:lpstr>Predict based on trained model</vt:lpstr>
      <vt:lpstr>Characterizing prediction quality</vt:lpstr>
      <vt:lpstr>On average, are the predictions correct?</vt:lpstr>
      <vt:lpstr>On average, are the predictions correct?</vt:lpstr>
      <vt:lpstr>Why are the predictions, not the true values, on the x-axis?</vt:lpstr>
      <vt:lpstr>Scoring residuals</vt:lpstr>
      <vt:lpstr>Residual Standard Error (RSE)</vt:lpstr>
      <vt:lpstr>Residual Standard Error (RSE)</vt:lpstr>
      <vt:lpstr>R-SQUARED (R2) statistic</vt:lpstr>
      <vt:lpstr>R2 statistic</vt:lpstr>
      <vt:lpstr>R2 statistic</vt:lpstr>
      <vt:lpstr>Are there systematic errors?</vt:lpstr>
      <vt:lpstr>R 2 discussion on Sales example</vt:lpstr>
      <vt:lpstr>Are there systematic errors?</vt:lpstr>
      <vt:lpstr>R-squared can be overoptimistic</vt:lpstr>
      <vt:lpstr>R-squared can be overoptimistic</vt:lpstr>
      <vt:lpstr>Root Mean Square Error (RMSE )</vt:lpstr>
      <vt:lpstr>Overall model quality summary</vt:lpstr>
      <vt:lpstr>Overall Model Quality Summary</vt:lpstr>
      <vt:lpstr>Is There a Relationship Between the Response and Predictors?</vt:lpstr>
      <vt:lpstr>F-statistic</vt:lpstr>
      <vt:lpstr>F-statistic @ Sales example</vt:lpstr>
      <vt:lpstr>Given individual p-values for each variable, why need the overall F-statistic?</vt:lpstr>
      <vt:lpstr>F-statistic limit</vt:lpstr>
      <vt:lpstr>Other Considerations in the Regression Model</vt:lpstr>
      <vt:lpstr>Qualitative Predictors</vt:lpstr>
      <vt:lpstr>Least squares coefficient estimates associated with the regression of balance onto ethnicity in the Credit data set</vt:lpstr>
      <vt:lpstr>Extensions of the Linear Model</vt:lpstr>
      <vt:lpstr>Removing the Additive Assumption</vt:lpstr>
      <vt:lpstr>Removing the Additive Assumption</vt:lpstr>
      <vt:lpstr>Removing the Additive Assumption</vt:lpstr>
      <vt:lpstr>The hierarchical principle</vt:lpstr>
      <vt:lpstr>Non-linear Relationships</vt:lpstr>
      <vt:lpstr>Polynomial regression</vt:lpstr>
      <vt:lpstr>Non-linear Relationships</vt:lpstr>
      <vt:lpstr>Non-linearity of the Data</vt:lpstr>
      <vt:lpstr>Correlation of Error Terms</vt:lpstr>
      <vt:lpstr>Non-constant Variance of Error Terms</vt:lpstr>
      <vt:lpstr>Outliers</vt:lpstr>
      <vt:lpstr>High Leverage Points</vt:lpstr>
      <vt:lpstr>High Leverage Points in multiple regression setting</vt:lpstr>
      <vt:lpstr>Leverage statistic</vt:lpstr>
      <vt:lpstr>Collinearity</vt:lpstr>
      <vt:lpstr>Collinearity reduce detecting power</vt:lpstr>
      <vt:lpstr>Collinearity reduce detecting power</vt:lpstr>
      <vt:lpstr>Detect collinearity</vt:lpstr>
      <vt:lpstr>Solution for collinearity</vt:lpstr>
      <vt:lpstr>Summary with the previous marketing plan</vt:lpstr>
      <vt:lpstr>Is there a relationship between advertising sales and budget?</vt:lpstr>
      <vt:lpstr>How strong is the relationship?</vt:lpstr>
      <vt:lpstr>Which media contribute to sales?</vt:lpstr>
      <vt:lpstr>How large is the effect of each medium on sales?</vt:lpstr>
      <vt:lpstr>How large is the effect of each medium on sales?</vt:lpstr>
      <vt:lpstr>How large is the effect of each medium on sales?</vt:lpstr>
      <vt:lpstr>How accurately can we predict future sales?</vt:lpstr>
      <vt:lpstr>Is the relationship linear?</vt:lpstr>
      <vt:lpstr>Is there synergy among the advertising media?</vt:lpstr>
      <vt:lpstr>Comparison of Linear Regression with K-Nearest Neighbors</vt:lpstr>
      <vt:lpstr>PowerPoint Presentation</vt:lpstr>
      <vt:lpstr>The KNN regression</vt:lpstr>
      <vt:lpstr>Plots of f ̂(x)using KNN regression on a two-dimensional data</vt:lpstr>
      <vt:lpstr>When least squares linear regression outperform KNN regression?</vt:lpstr>
      <vt:lpstr>KNN performs better than linear regression</vt:lpstr>
      <vt:lpstr>Curse of dimensionality</vt:lpstr>
      <vt:lpstr>Observation ~ predictor</vt:lpstr>
      <vt:lpstr>Summary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1220</cp:revision>
  <cp:lastPrinted>2017-12-08T04:50:39Z</cp:lastPrinted>
  <dcterms:created xsi:type="dcterms:W3CDTF">2016-01-07T11:20:23Z</dcterms:created>
  <dcterms:modified xsi:type="dcterms:W3CDTF">2020-12-01T04:07:30Z</dcterms:modified>
</cp:coreProperties>
</file>